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3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76" r:id="rId2"/>
    <p:sldMasterId id="2147483690" r:id="rId3"/>
    <p:sldMasterId id="2147483686" r:id="rId4"/>
  </p:sldMasterIdLst>
  <p:sldIdLst>
    <p:sldId id="258" r:id="rId5"/>
    <p:sldId id="269" r:id="rId6"/>
    <p:sldId id="271" r:id="rId7"/>
    <p:sldId id="284" r:id="rId8"/>
    <p:sldId id="279" r:id="rId9"/>
    <p:sldId id="280" r:id="rId10"/>
    <p:sldId id="281" r:id="rId11"/>
    <p:sldId id="282" r:id="rId12"/>
    <p:sldId id="283" r:id="rId13"/>
    <p:sldId id="289" r:id="rId14"/>
    <p:sldId id="286" r:id="rId15"/>
    <p:sldId id="285" r:id="rId16"/>
    <p:sldId id="287" r:id="rId17"/>
    <p:sldId id="288" r:id="rId18"/>
    <p:sldId id="290" r:id="rId19"/>
    <p:sldId id="278" r:id="rId20"/>
  </p:sldIdLst>
  <p:sldSz cx="12192000" cy="6858000"/>
  <p:notesSz cx="6858000" cy="9144000"/>
  <p:defaultTextStyle>
    <a:defPPr>
      <a:defRPr lang="uk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orient="horz" pos="2160">
          <p15:clr>
            <a:srgbClr val="A4A3A4"/>
          </p15:clr>
        </p15:guide>
        <p15:guide id="4" orient="horz" pos="2623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71B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0A15C55-8517-42AA-B614-E9B94910E393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Средний стиль 2 — акцент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Средний стиль 2 — акцент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378" autoAdjust="0"/>
    <p:restoredTop sz="94660"/>
  </p:normalViewPr>
  <p:slideViewPr>
    <p:cSldViewPr snapToGrid="0" showGuides="1">
      <p:cViewPr varScale="1">
        <p:scale>
          <a:sx n="74" d="100"/>
          <a:sy n="74" d="100"/>
        </p:scale>
        <p:origin x="486" y="72"/>
      </p:cViewPr>
      <p:guideLst>
        <p:guide pos="3840"/>
        <p:guide orient="horz" pos="2160"/>
        <p:guide orient="horz" pos="2623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slideMaster" Target="slideMasters/slideMaster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jpeg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1188723" y="2701639"/>
            <a:ext cx="7631084" cy="1731039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defRPr sz="6500" baseline="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add title</a:t>
            </a:r>
            <a:br>
              <a:rPr lang="en-US" dirty="0" smtClean="0"/>
            </a:br>
            <a:r>
              <a:rPr lang="en-US" dirty="0" smtClean="0"/>
              <a:t>65 </a:t>
            </a:r>
            <a:r>
              <a:rPr lang="en-US" dirty="0" err="1" smtClean="0"/>
              <a:t>pt</a:t>
            </a:r>
            <a:endParaRPr lang="uk-UA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1188725" y="1963226"/>
            <a:ext cx="8969433" cy="45457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000"/>
            </a:lvl1pPr>
            <a:lvl2pPr marL="457167" indent="0" algn="ctr">
              <a:buNone/>
              <a:defRPr sz="2000"/>
            </a:lvl2pPr>
            <a:lvl3pPr marL="914332" indent="0" algn="ctr">
              <a:buNone/>
              <a:defRPr sz="1800"/>
            </a:lvl3pPr>
            <a:lvl4pPr marL="1371498" indent="0" algn="ctr">
              <a:buNone/>
              <a:defRPr sz="1600"/>
            </a:lvl4pPr>
            <a:lvl5pPr marL="1828664" indent="0" algn="ctr">
              <a:buNone/>
              <a:defRPr sz="1600"/>
            </a:lvl5pPr>
            <a:lvl6pPr marL="2285830" indent="0" algn="ctr">
              <a:buNone/>
              <a:defRPr sz="1600"/>
            </a:lvl6pPr>
            <a:lvl7pPr marL="2742994" indent="0" algn="ctr">
              <a:buNone/>
              <a:defRPr sz="1600"/>
            </a:lvl7pPr>
            <a:lvl8pPr marL="3200160" indent="0" algn="ctr">
              <a:buNone/>
              <a:defRPr sz="1600"/>
            </a:lvl8pPr>
            <a:lvl9pPr marL="3657327" indent="0" algn="ctr">
              <a:buNone/>
              <a:defRPr sz="1600"/>
            </a:lvl9pPr>
          </a:lstStyle>
          <a:p>
            <a:r>
              <a:rPr lang="en-US" dirty="0" smtClean="0"/>
              <a:t>Click to add subtitle 30pt</a:t>
            </a:r>
            <a:endParaRPr lang="uk-UA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73050" y="271780"/>
            <a:ext cx="11645900" cy="6858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53461" y="5302608"/>
            <a:ext cx="2923244" cy="1216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1019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219"/>
          <a:stretch/>
        </p:blipFill>
        <p:spPr>
          <a:xfrm>
            <a:off x="263523" y="1238249"/>
            <a:ext cx="11642725" cy="5394563"/>
          </a:xfrm>
          <a:prstGeom prst="rect">
            <a:avLst/>
          </a:prstGeom>
        </p:spPr>
      </p:pic>
      <p:sp>
        <p:nvSpPr>
          <p:cNvPr id="8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1188726" y="1972753"/>
            <a:ext cx="8969433" cy="45457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000">
                <a:solidFill>
                  <a:schemeClr val="bg1"/>
                </a:solidFill>
              </a:defRPr>
            </a:lvl1pPr>
            <a:lvl2pPr marL="457167" indent="0" algn="ctr">
              <a:buNone/>
              <a:defRPr sz="2000"/>
            </a:lvl2pPr>
            <a:lvl3pPr marL="914332" indent="0" algn="ctr">
              <a:buNone/>
              <a:defRPr sz="1800"/>
            </a:lvl3pPr>
            <a:lvl4pPr marL="1371498" indent="0" algn="ctr">
              <a:buNone/>
              <a:defRPr sz="1600"/>
            </a:lvl4pPr>
            <a:lvl5pPr marL="1828664" indent="0" algn="ctr">
              <a:buNone/>
              <a:defRPr sz="1600"/>
            </a:lvl5pPr>
            <a:lvl6pPr marL="2285830" indent="0" algn="ctr">
              <a:buNone/>
              <a:defRPr sz="1600"/>
            </a:lvl6pPr>
            <a:lvl7pPr marL="2742994" indent="0" algn="ctr">
              <a:buNone/>
              <a:defRPr sz="1600"/>
            </a:lvl7pPr>
            <a:lvl8pPr marL="3200160" indent="0" algn="ctr">
              <a:buNone/>
              <a:defRPr sz="1600"/>
            </a:lvl8pPr>
            <a:lvl9pPr marL="3657327" indent="0" algn="ctr">
              <a:buNone/>
              <a:defRPr sz="1600"/>
            </a:lvl9pPr>
          </a:lstStyle>
          <a:p>
            <a:r>
              <a:rPr lang="en-US" dirty="0" smtClean="0"/>
              <a:t>Click to add subtitle 30pt</a:t>
            </a:r>
            <a:endParaRPr lang="uk-UA" dirty="0"/>
          </a:p>
        </p:txBody>
      </p:sp>
      <p:sp>
        <p:nvSpPr>
          <p:cNvPr id="6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1188722" y="2701639"/>
            <a:ext cx="8969437" cy="1731039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defRPr sz="65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add title</a:t>
            </a:r>
            <a:br>
              <a:rPr lang="en-US" dirty="0" smtClean="0"/>
            </a:br>
            <a:r>
              <a:rPr lang="en-US" dirty="0" smtClean="0"/>
              <a:t>65 </a:t>
            </a:r>
            <a:r>
              <a:rPr lang="en-US" dirty="0" err="1" smtClean="0"/>
              <a:t>pt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8448131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hapt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Рисунок 7"/>
          <p:cNvSpPr>
            <a:spLocks noGrp="1"/>
          </p:cNvSpPr>
          <p:nvPr>
            <p:ph type="pic" sz="quarter" idx="10"/>
          </p:nvPr>
        </p:nvSpPr>
        <p:spPr>
          <a:xfrm>
            <a:off x="263531" y="1233498"/>
            <a:ext cx="11664951" cy="4364007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  <p:sp>
        <p:nvSpPr>
          <p:cNvPr id="9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263532" y="5851565"/>
            <a:ext cx="8969433" cy="45457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500">
                <a:solidFill>
                  <a:srgbClr val="171B65"/>
                </a:solidFill>
              </a:defRPr>
            </a:lvl1pPr>
            <a:lvl2pPr marL="457167" indent="0" algn="ctr">
              <a:buNone/>
              <a:defRPr sz="2000"/>
            </a:lvl2pPr>
            <a:lvl3pPr marL="914332" indent="0" algn="ctr">
              <a:buNone/>
              <a:defRPr sz="1800"/>
            </a:lvl3pPr>
            <a:lvl4pPr marL="1371498" indent="0" algn="ctr">
              <a:buNone/>
              <a:defRPr sz="1600"/>
            </a:lvl4pPr>
            <a:lvl5pPr marL="1828664" indent="0" algn="ctr">
              <a:buNone/>
              <a:defRPr sz="1600"/>
            </a:lvl5pPr>
            <a:lvl6pPr marL="2285830" indent="0" algn="ctr">
              <a:buNone/>
              <a:defRPr sz="1600"/>
            </a:lvl6pPr>
            <a:lvl7pPr marL="2742994" indent="0" algn="ctr">
              <a:buNone/>
              <a:defRPr sz="1600"/>
            </a:lvl7pPr>
            <a:lvl8pPr marL="3200160" indent="0" algn="ctr">
              <a:buNone/>
              <a:defRPr sz="1600"/>
            </a:lvl8pPr>
            <a:lvl9pPr marL="3657327" indent="0" algn="ctr">
              <a:buNone/>
              <a:defRPr sz="1600"/>
            </a:lvl9pPr>
          </a:lstStyle>
          <a:p>
            <a:r>
              <a:rPr lang="en-US" dirty="0" smtClean="0"/>
              <a:t>Click to add subtitle 35pt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6872362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Сhapt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738"/>
          <a:stretch/>
        </p:blipFill>
        <p:spPr>
          <a:xfrm>
            <a:off x="263530" y="1233498"/>
            <a:ext cx="11664951" cy="4357678"/>
          </a:xfrm>
          <a:prstGeom prst="rect">
            <a:avLst/>
          </a:prstGeom>
        </p:spPr>
      </p:pic>
      <p:sp>
        <p:nvSpPr>
          <p:cNvPr id="9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263532" y="5851565"/>
            <a:ext cx="8969433" cy="45457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500">
                <a:solidFill>
                  <a:srgbClr val="171B65"/>
                </a:solidFill>
              </a:defRPr>
            </a:lvl1pPr>
            <a:lvl2pPr marL="457167" indent="0" algn="ctr">
              <a:buNone/>
              <a:defRPr sz="2000"/>
            </a:lvl2pPr>
            <a:lvl3pPr marL="914332" indent="0" algn="ctr">
              <a:buNone/>
              <a:defRPr sz="1800"/>
            </a:lvl3pPr>
            <a:lvl4pPr marL="1371498" indent="0" algn="ctr">
              <a:buNone/>
              <a:defRPr sz="1600"/>
            </a:lvl4pPr>
            <a:lvl5pPr marL="1828664" indent="0" algn="ctr">
              <a:buNone/>
              <a:defRPr sz="1600"/>
            </a:lvl5pPr>
            <a:lvl6pPr marL="2285830" indent="0" algn="ctr">
              <a:buNone/>
              <a:defRPr sz="1600"/>
            </a:lvl6pPr>
            <a:lvl7pPr marL="2742994" indent="0" algn="ctr">
              <a:buNone/>
              <a:defRPr sz="1600"/>
            </a:lvl7pPr>
            <a:lvl8pPr marL="3200160" indent="0" algn="ctr">
              <a:buNone/>
              <a:defRPr sz="1600"/>
            </a:lvl8pPr>
            <a:lvl9pPr marL="3657327" indent="0" algn="ctr">
              <a:buNone/>
              <a:defRPr sz="1600"/>
            </a:lvl9pPr>
          </a:lstStyle>
          <a:p>
            <a:r>
              <a:rPr lang="en-US" dirty="0" smtClean="0"/>
              <a:t>Click to add subtitle 35pt</a:t>
            </a:r>
            <a:endParaRPr lang="uk-UA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79" b="27663"/>
          <a:stretch/>
        </p:blipFill>
        <p:spPr>
          <a:xfrm>
            <a:off x="263530" y="1188149"/>
            <a:ext cx="11664613" cy="4403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6694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Сhapt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738"/>
          <a:stretch/>
        </p:blipFill>
        <p:spPr>
          <a:xfrm>
            <a:off x="263530" y="1233498"/>
            <a:ext cx="11664951" cy="4357678"/>
          </a:xfrm>
          <a:prstGeom prst="rect">
            <a:avLst/>
          </a:prstGeom>
        </p:spPr>
      </p:pic>
      <p:sp>
        <p:nvSpPr>
          <p:cNvPr id="9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263532" y="5851565"/>
            <a:ext cx="8969433" cy="45457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500">
                <a:solidFill>
                  <a:srgbClr val="171B65"/>
                </a:solidFill>
              </a:defRPr>
            </a:lvl1pPr>
            <a:lvl2pPr marL="457167" indent="0" algn="ctr">
              <a:buNone/>
              <a:defRPr sz="2000"/>
            </a:lvl2pPr>
            <a:lvl3pPr marL="914332" indent="0" algn="ctr">
              <a:buNone/>
              <a:defRPr sz="1800"/>
            </a:lvl3pPr>
            <a:lvl4pPr marL="1371498" indent="0" algn="ctr">
              <a:buNone/>
              <a:defRPr sz="1600"/>
            </a:lvl4pPr>
            <a:lvl5pPr marL="1828664" indent="0" algn="ctr">
              <a:buNone/>
              <a:defRPr sz="1600"/>
            </a:lvl5pPr>
            <a:lvl6pPr marL="2285830" indent="0" algn="ctr">
              <a:buNone/>
              <a:defRPr sz="1600"/>
            </a:lvl6pPr>
            <a:lvl7pPr marL="2742994" indent="0" algn="ctr">
              <a:buNone/>
              <a:defRPr sz="1600"/>
            </a:lvl7pPr>
            <a:lvl8pPr marL="3200160" indent="0" algn="ctr">
              <a:buNone/>
              <a:defRPr sz="1600"/>
            </a:lvl8pPr>
            <a:lvl9pPr marL="3657327" indent="0" algn="ctr">
              <a:buNone/>
              <a:defRPr sz="1600"/>
            </a:lvl9pPr>
          </a:lstStyle>
          <a:p>
            <a:r>
              <a:rPr lang="en-US" dirty="0" smtClean="0"/>
              <a:t>Click to add subtitle 35pt</a:t>
            </a:r>
            <a:endParaRPr lang="uk-UA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70" b="33041"/>
          <a:stretch/>
        </p:blipFill>
        <p:spPr>
          <a:xfrm>
            <a:off x="263530" y="1233498"/>
            <a:ext cx="11664951" cy="440302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822" b="23587"/>
          <a:stretch/>
        </p:blipFill>
        <p:spPr>
          <a:xfrm>
            <a:off x="263529" y="1233498"/>
            <a:ext cx="11664951" cy="4403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5724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Сhapt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738"/>
          <a:stretch/>
        </p:blipFill>
        <p:spPr>
          <a:xfrm>
            <a:off x="263530" y="1233498"/>
            <a:ext cx="11664951" cy="4357678"/>
          </a:xfrm>
          <a:prstGeom prst="rect">
            <a:avLst/>
          </a:prstGeom>
        </p:spPr>
      </p:pic>
      <p:sp>
        <p:nvSpPr>
          <p:cNvPr id="9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263532" y="5851565"/>
            <a:ext cx="8969433" cy="45457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500">
                <a:solidFill>
                  <a:srgbClr val="171B65"/>
                </a:solidFill>
              </a:defRPr>
            </a:lvl1pPr>
            <a:lvl2pPr marL="457167" indent="0" algn="ctr">
              <a:buNone/>
              <a:defRPr sz="2000"/>
            </a:lvl2pPr>
            <a:lvl3pPr marL="914332" indent="0" algn="ctr">
              <a:buNone/>
              <a:defRPr sz="1800"/>
            </a:lvl3pPr>
            <a:lvl4pPr marL="1371498" indent="0" algn="ctr">
              <a:buNone/>
              <a:defRPr sz="1600"/>
            </a:lvl4pPr>
            <a:lvl5pPr marL="1828664" indent="0" algn="ctr">
              <a:buNone/>
              <a:defRPr sz="1600"/>
            </a:lvl5pPr>
            <a:lvl6pPr marL="2285830" indent="0" algn="ctr">
              <a:buNone/>
              <a:defRPr sz="1600"/>
            </a:lvl6pPr>
            <a:lvl7pPr marL="2742994" indent="0" algn="ctr">
              <a:buNone/>
              <a:defRPr sz="1600"/>
            </a:lvl7pPr>
            <a:lvl8pPr marL="3200160" indent="0" algn="ctr">
              <a:buNone/>
              <a:defRPr sz="1600"/>
            </a:lvl8pPr>
            <a:lvl9pPr marL="3657327" indent="0" algn="ctr">
              <a:buNone/>
              <a:defRPr sz="1600"/>
            </a:lvl9pPr>
          </a:lstStyle>
          <a:p>
            <a:r>
              <a:rPr lang="en-US" dirty="0" smtClean="0"/>
              <a:t>Click to add subtitle 35pt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4821987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412202" y="1233488"/>
            <a:ext cx="11355761" cy="52597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500">
                <a:solidFill>
                  <a:srgbClr val="171B65"/>
                </a:solidFill>
              </a:defRPr>
            </a:lvl1pPr>
          </a:lstStyle>
          <a:p>
            <a:r>
              <a:rPr lang="en-US" dirty="0" smtClean="0"/>
              <a:t>Click to add title</a:t>
            </a:r>
            <a:endParaRPr lang="uk-UA" dirty="0"/>
          </a:p>
        </p:txBody>
      </p:sp>
      <p:sp>
        <p:nvSpPr>
          <p:cNvPr id="11" name="Content Placeholder 4"/>
          <p:cNvSpPr>
            <a:spLocks noGrp="1"/>
          </p:cNvSpPr>
          <p:nvPr>
            <p:ph sz="half" idx="10" hasCustomPrompt="1"/>
          </p:nvPr>
        </p:nvSpPr>
        <p:spPr>
          <a:xfrm>
            <a:off x="412200" y="2034652"/>
            <a:ext cx="11352277" cy="4351338"/>
          </a:xfrm>
        </p:spPr>
        <p:txBody>
          <a:bodyPr/>
          <a:lstStyle/>
          <a:p>
            <a:pPr lvl="0"/>
            <a:r>
              <a:rPr lang="en-US" dirty="0" smtClean="0"/>
              <a:t>Click to add text</a:t>
            </a:r>
            <a:endParaRPr lang="ru-RU" dirty="0" smtClean="0"/>
          </a:p>
          <a:p>
            <a:pPr lvl="1"/>
            <a:r>
              <a:rPr lang="en-US" dirty="0" smtClean="0"/>
              <a:t>Second level</a:t>
            </a:r>
            <a:endParaRPr lang="ru-RU" dirty="0" smtClean="0"/>
          </a:p>
          <a:p>
            <a:pPr lvl="2"/>
            <a:r>
              <a:rPr lang="en-US" dirty="0" smtClean="0"/>
              <a:t>Third level</a:t>
            </a:r>
            <a:endParaRPr lang="ru-RU" dirty="0" smtClean="0"/>
          </a:p>
          <a:p>
            <a:pPr lvl="3"/>
            <a:r>
              <a:rPr lang="en-US" dirty="0" smtClean="0"/>
              <a:t>Fourth level</a:t>
            </a:r>
            <a:endParaRPr lang="ru-RU" dirty="0" smtClean="0"/>
          </a:p>
          <a:p>
            <a:pPr lvl="4"/>
            <a:r>
              <a:rPr lang="en-US" dirty="0" smtClean="0"/>
              <a:t>Fifth level</a:t>
            </a:r>
          </a:p>
          <a:p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7606824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412203" y="1231207"/>
            <a:ext cx="5536880" cy="637162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3500">
                <a:solidFill>
                  <a:srgbClr val="171B65"/>
                </a:solidFill>
              </a:defRPr>
            </a:lvl1pPr>
          </a:lstStyle>
          <a:p>
            <a:r>
              <a:rPr lang="en-US" dirty="0" smtClean="0"/>
              <a:t>Click to add title</a:t>
            </a:r>
            <a:endParaRPr lang="uk-UA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412203" y="2221356"/>
            <a:ext cx="5539336" cy="437629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167" indent="0">
              <a:buNone/>
              <a:defRPr sz="1400"/>
            </a:lvl2pPr>
            <a:lvl3pPr marL="914332" indent="0">
              <a:buNone/>
              <a:defRPr sz="1200"/>
            </a:lvl3pPr>
            <a:lvl4pPr marL="1371498" indent="0">
              <a:buNone/>
              <a:defRPr sz="1000"/>
            </a:lvl4pPr>
            <a:lvl5pPr marL="1828664" indent="0">
              <a:buNone/>
              <a:defRPr sz="1000"/>
            </a:lvl5pPr>
            <a:lvl6pPr marL="2285830" indent="0">
              <a:buNone/>
              <a:defRPr sz="1000"/>
            </a:lvl6pPr>
            <a:lvl7pPr marL="2742994" indent="0">
              <a:buNone/>
              <a:defRPr sz="1000"/>
            </a:lvl7pPr>
            <a:lvl8pPr marL="3200160" indent="0">
              <a:buNone/>
              <a:defRPr sz="1000"/>
            </a:lvl8pPr>
            <a:lvl9pPr marL="3657327" indent="0">
              <a:buNone/>
              <a:defRPr sz="1000"/>
            </a:lvl9pPr>
          </a:lstStyle>
          <a:p>
            <a:pPr lvl="0"/>
            <a:r>
              <a:rPr lang="en-US" dirty="0" smtClean="0"/>
              <a:t>Click to add text</a:t>
            </a:r>
            <a:endParaRPr lang="ru-RU" dirty="0" smtClean="0"/>
          </a:p>
        </p:txBody>
      </p:sp>
      <p:sp>
        <p:nvSpPr>
          <p:cNvPr id="6" name="Content Placeholder 7"/>
          <p:cNvSpPr>
            <a:spLocks noGrp="1"/>
          </p:cNvSpPr>
          <p:nvPr>
            <p:ph idx="1"/>
          </p:nvPr>
        </p:nvSpPr>
        <p:spPr>
          <a:xfrm>
            <a:off x="6238006" y="1231207"/>
            <a:ext cx="5690469" cy="5366442"/>
          </a:xfrm>
        </p:spPr>
        <p:txBody>
          <a:bodyPr/>
          <a:lstStyle/>
          <a:p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7020402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st slide contacts 0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68727" y="2132233"/>
            <a:ext cx="9883536" cy="13255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500">
                <a:solidFill>
                  <a:schemeClr val="tx1"/>
                </a:solidFill>
              </a:defRPr>
            </a:lvl1pPr>
          </a:lstStyle>
          <a:p>
            <a:endParaRPr lang="uk-UA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73050" y="271780"/>
            <a:ext cx="11645900" cy="685800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951551" y="5001138"/>
            <a:ext cx="7381835" cy="1477328"/>
          </a:xfrm>
          <a:prstGeom prst="rect">
            <a:avLst/>
          </a:prstGeom>
          <a:noFill/>
        </p:spPr>
        <p:txBody>
          <a:bodyPr wrap="square" numCol="4" spcCol="144000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USA HQ</a:t>
            </a:r>
            <a:br>
              <a:rPr kumimoji="0" lang="en-US" sz="1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</a:b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Toll Free: 866-687-3588 </a:t>
            </a:r>
            <a:b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</a:b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Tel: +1-512-516-8880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Ukraine HQ</a:t>
            </a: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/>
            </a:r>
            <a:b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</a:b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Tel: +380-32-240-9090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Bulgaria</a:t>
            </a: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</a:t>
            </a:r>
            <a:b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</a:b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Tel: +359-2-902-3760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Germany</a:t>
            </a: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/>
            </a:r>
            <a:b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</a:b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Tel: +49-69-2602-5857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Netherlands</a:t>
            </a: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/>
            </a:r>
            <a:b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</a:b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Tel: +31-20-262-33-23 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Poland</a:t>
            </a: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/>
            </a:r>
            <a:b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</a:b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Tel: +48-71-382-2800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UK</a:t>
            </a: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/>
            </a:r>
            <a:b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</a:b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Tel: +44-207-544-8414 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EMAIL</a:t>
            </a: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/>
            </a:r>
            <a:b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</a:b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info@softserveinc.com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WEBSITE:</a:t>
            </a: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/>
            </a:r>
            <a:b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</a:b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www.softserveinc.com</a:t>
            </a:r>
            <a:endParaRPr kumimoji="0" lang="uk-UA" sz="1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6685392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st slide contacts 0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 userDrawn="1"/>
        </p:nvSpPr>
        <p:spPr>
          <a:xfrm>
            <a:off x="263531" y="4834657"/>
            <a:ext cx="11664951" cy="17630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uk-UA" sz="1800"/>
          </a:p>
        </p:txBody>
      </p:sp>
      <p:sp>
        <p:nvSpPr>
          <p:cNvPr id="5" name="Заголовок 1"/>
          <p:cNvSpPr>
            <a:spLocks noGrp="1"/>
          </p:cNvSpPr>
          <p:nvPr>
            <p:ph type="title"/>
          </p:nvPr>
        </p:nvSpPr>
        <p:spPr>
          <a:xfrm>
            <a:off x="1268727" y="2132233"/>
            <a:ext cx="9883536" cy="13255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500">
                <a:solidFill>
                  <a:srgbClr val="171B65"/>
                </a:solidFill>
              </a:defRPr>
            </a:lvl1pPr>
          </a:lstStyle>
          <a:p>
            <a:endParaRPr lang="uk-UA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951551" y="5001138"/>
            <a:ext cx="7381835" cy="1477328"/>
          </a:xfrm>
          <a:prstGeom prst="rect">
            <a:avLst/>
          </a:prstGeom>
          <a:noFill/>
        </p:spPr>
        <p:txBody>
          <a:bodyPr wrap="square" numCol="4" spcCol="144000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USA HQ</a:t>
            </a:r>
            <a:br>
              <a:rPr kumimoji="0" lang="en-US" sz="1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</a:b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Toll Free: 866-687-3588 </a:t>
            </a:r>
            <a:b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</a:b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Tel: +1-512-516-8880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Ukraine HQ</a:t>
            </a: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/>
            </a:r>
            <a:b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</a:b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Tel: +380-32-240-9090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Bulgaria</a:t>
            </a: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</a:t>
            </a:r>
            <a:b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</a:b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Tel: +359-2-902-3760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Germany</a:t>
            </a: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/>
            </a:r>
            <a:b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</a:b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Tel: +49-69-2602-5857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Netherlands</a:t>
            </a: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/>
            </a:r>
            <a:b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</a:b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Tel: +31-20-262-33-23 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Poland</a:t>
            </a: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/>
            </a:r>
            <a:b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</a:b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Tel: +48-71-382-2800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UK</a:t>
            </a: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/>
            </a:r>
            <a:b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</a:b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Tel: +44-207-544-8414 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EMAIL</a:t>
            </a: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/>
            </a:r>
            <a:b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</a:b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info@softserveinc.com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WEBSITE:</a:t>
            </a: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/>
            </a:r>
            <a:b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</a:b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www.softserveinc.com</a:t>
            </a:r>
            <a:endParaRPr kumimoji="0" lang="uk-UA" sz="1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055340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416560" y="343778"/>
            <a:ext cx="11511915" cy="525970"/>
          </a:xfrm>
        </p:spPr>
        <p:txBody>
          <a:bodyPr>
            <a:noAutofit/>
          </a:bodyPr>
          <a:lstStyle>
            <a:lvl1pPr>
              <a:defRPr sz="3500"/>
            </a:lvl1pPr>
          </a:lstStyle>
          <a:p>
            <a:r>
              <a:rPr lang="en-US" dirty="0" smtClean="0"/>
              <a:t>Click to add title</a:t>
            </a:r>
            <a:endParaRPr lang="uk-UA" dirty="0"/>
          </a:p>
        </p:txBody>
      </p:sp>
      <p:sp>
        <p:nvSpPr>
          <p:cNvPr id="6" name="Content Placeholder 7"/>
          <p:cNvSpPr>
            <a:spLocks noGrp="1"/>
          </p:cNvSpPr>
          <p:nvPr>
            <p:ph idx="1" hasCustomPrompt="1"/>
          </p:nvPr>
        </p:nvSpPr>
        <p:spPr>
          <a:xfrm>
            <a:off x="416559" y="1233487"/>
            <a:ext cx="11511915" cy="4391025"/>
          </a:xfrm>
        </p:spPr>
        <p:txBody>
          <a:bodyPr/>
          <a:lstStyle/>
          <a:p>
            <a:pPr lvl="0"/>
            <a:r>
              <a:rPr lang="en-US" dirty="0" smtClean="0"/>
              <a:t>Click to add text</a:t>
            </a:r>
            <a:endParaRPr lang="ru-RU" dirty="0" smtClean="0"/>
          </a:p>
          <a:p>
            <a:pPr lvl="1"/>
            <a:r>
              <a:rPr lang="en-US" dirty="0" smtClean="0"/>
              <a:t>Second level</a:t>
            </a:r>
            <a:endParaRPr lang="ru-RU" dirty="0" smtClean="0"/>
          </a:p>
          <a:p>
            <a:pPr lvl="2"/>
            <a:r>
              <a:rPr lang="en-US" dirty="0" smtClean="0"/>
              <a:t>Third level</a:t>
            </a:r>
            <a:endParaRPr lang="ru-RU" dirty="0" smtClean="0"/>
          </a:p>
          <a:p>
            <a:pPr lvl="3"/>
            <a:r>
              <a:rPr lang="en-US" dirty="0" smtClean="0"/>
              <a:t>Fourth level</a:t>
            </a:r>
            <a:endParaRPr lang="ru-RU" dirty="0" smtClean="0"/>
          </a:p>
          <a:p>
            <a:pPr lvl="4"/>
            <a:r>
              <a:rPr lang="en-US" dirty="0" smtClean="0"/>
              <a:t>Fifth</a:t>
            </a:r>
            <a:r>
              <a:rPr lang="ru-RU" dirty="0" smtClean="0"/>
              <a:t> </a:t>
            </a:r>
            <a:r>
              <a:rPr lang="en-US" dirty="0" smtClean="0"/>
              <a:t>level</a:t>
            </a:r>
            <a:endParaRPr lang="uk-UA" dirty="0" smtClean="0"/>
          </a:p>
          <a:p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9990866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1188723" y="2701639"/>
            <a:ext cx="7631084" cy="1731039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defRPr sz="6500" baseline="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add title</a:t>
            </a:r>
            <a:br>
              <a:rPr lang="en-US" dirty="0" smtClean="0"/>
            </a:br>
            <a:r>
              <a:rPr lang="en-US" dirty="0" smtClean="0"/>
              <a:t>65 </a:t>
            </a:r>
            <a:r>
              <a:rPr lang="en-US" dirty="0" err="1" smtClean="0"/>
              <a:t>pt</a:t>
            </a:r>
            <a:endParaRPr lang="uk-UA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1188725" y="1963226"/>
            <a:ext cx="8969433" cy="45457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000"/>
            </a:lvl1pPr>
            <a:lvl2pPr marL="457167" indent="0" algn="ctr">
              <a:buNone/>
              <a:defRPr sz="2000"/>
            </a:lvl2pPr>
            <a:lvl3pPr marL="914332" indent="0" algn="ctr">
              <a:buNone/>
              <a:defRPr sz="1800"/>
            </a:lvl3pPr>
            <a:lvl4pPr marL="1371498" indent="0" algn="ctr">
              <a:buNone/>
              <a:defRPr sz="1600"/>
            </a:lvl4pPr>
            <a:lvl5pPr marL="1828664" indent="0" algn="ctr">
              <a:buNone/>
              <a:defRPr sz="1600"/>
            </a:lvl5pPr>
            <a:lvl6pPr marL="2285830" indent="0" algn="ctr">
              <a:buNone/>
              <a:defRPr sz="1600"/>
            </a:lvl6pPr>
            <a:lvl7pPr marL="2742994" indent="0" algn="ctr">
              <a:buNone/>
              <a:defRPr sz="1600"/>
            </a:lvl7pPr>
            <a:lvl8pPr marL="3200160" indent="0" algn="ctr">
              <a:buNone/>
              <a:defRPr sz="1600"/>
            </a:lvl8pPr>
            <a:lvl9pPr marL="3657327" indent="0" algn="ctr">
              <a:buNone/>
              <a:defRPr sz="1600"/>
            </a:lvl9pPr>
          </a:lstStyle>
          <a:p>
            <a:r>
              <a:rPr lang="en-US" dirty="0" smtClean="0"/>
              <a:t>Click to add subtitle 30pt</a:t>
            </a:r>
            <a:endParaRPr lang="uk-UA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73050" y="271780"/>
            <a:ext cx="116459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5915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412451" y="1464898"/>
            <a:ext cx="4786022" cy="4159615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167" indent="0">
              <a:buNone/>
              <a:defRPr sz="1400"/>
            </a:lvl2pPr>
            <a:lvl3pPr marL="914332" indent="0">
              <a:buNone/>
              <a:defRPr sz="1200"/>
            </a:lvl3pPr>
            <a:lvl4pPr marL="1371498" indent="0">
              <a:buNone/>
              <a:defRPr sz="1000"/>
            </a:lvl4pPr>
            <a:lvl5pPr marL="1828664" indent="0">
              <a:buNone/>
              <a:defRPr sz="1000"/>
            </a:lvl5pPr>
            <a:lvl6pPr marL="2285830" indent="0">
              <a:buNone/>
              <a:defRPr sz="1000"/>
            </a:lvl6pPr>
            <a:lvl7pPr marL="2742994" indent="0">
              <a:buNone/>
              <a:defRPr sz="1000"/>
            </a:lvl7pPr>
            <a:lvl8pPr marL="3200160" indent="0">
              <a:buNone/>
              <a:defRPr sz="1000"/>
            </a:lvl8pPr>
            <a:lvl9pPr marL="3657327" indent="0">
              <a:buNone/>
              <a:defRPr sz="1000"/>
            </a:lvl9pPr>
          </a:lstStyle>
          <a:p>
            <a:pPr lvl="0"/>
            <a:r>
              <a:rPr lang="en-US" dirty="0" smtClean="0"/>
              <a:t>Click to add text</a:t>
            </a:r>
            <a:endParaRPr lang="ru-RU" dirty="0" smtClean="0"/>
          </a:p>
        </p:txBody>
      </p:sp>
      <p:sp>
        <p:nvSpPr>
          <p:cNvPr id="5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415435" y="343778"/>
            <a:ext cx="4772878" cy="525970"/>
          </a:xfrm>
        </p:spPr>
        <p:txBody>
          <a:bodyPr>
            <a:noAutofit/>
          </a:bodyPr>
          <a:lstStyle>
            <a:lvl1pPr>
              <a:defRPr sz="3500"/>
            </a:lvl1pPr>
          </a:lstStyle>
          <a:p>
            <a:r>
              <a:rPr lang="en-US" dirty="0" smtClean="0"/>
              <a:t>Click to add title</a:t>
            </a:r>
            <a:endParaRPr lang="uk-UA" dirty="0"/>
          </a:p>
        </p:txBody>
      </p:sp>
      <p:sp>
        <p:nvSpPr>
          <p:cNvPr id="6" name="Content Placeholder 7"/>
          <p:cNvSpPr>
            <a:spLocks noGrp="1"/>
          </p:cNvSpPr>
          <p:nvPr>
            <p:ph idx="1" hasCustomPrompt="1"/>
          </p:nvPr>
        </p:nvSpPr>
        <p:spPr>
          <a:xfrm>
            <a:off x="6096000" y="0"/>
            <a:ext cx="6095999" cy="6858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Object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5045270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416560" y="343778"/>
            <a:ext cx="11511915" cy="525970"/>
          </a:xfrm>
        </p:spPr>
        <p:txBody>
          <a:bodyPr>
            <a:noAutofit/>
          </a:bodyPr>
          <a:lstStyle>
            <a:lvl1pPr>
              <a:defRPr sz="3500"/>
            </a:lvl1pPr>
          </a:lstStyle>
          <a:p>
            <a:r>
              <a:rPr lang="en-US" dirty="0" smtClean="0"/>
              <a:t>Click to add title</a:t>
            </a:r>
            <a:endParaRPr lang="uk-UA" dirty="0"/>
          </a:p>
        </p:txBody>
      </p:sp>
      <p:sp>
        <p:nvSpPr>
          <p:cNvPr id="6" name="Content Placeholder 7"/>
          <p:cNvSpPr>
            <a:spLocks noGrp="1"/>
          </p:cNvSpPr>
          <p:nvPr>
            <p:ph idx="1" hasCustomPrompt="1"/>
          </p:nvPr>
        </p:nvSpPr>
        <p:spPr>
          <a:xfrm>
            <a:off x="416559" y="1160923"/>
            <a:ext cx="11511915" cy="5268452"/>
          </a:xfrm>
        </p:spPr>
        <p:txBody>
          <a:bodyPr/>
          <a:lstStyle/>
          <a:p>
            <a:pPr lvl="0"/>
            <a:r>
              <a:rPr lang="en-US" dirty="0" smtClean="0"/>
              <a:t>Click to add text</a:t>
            </a:r>
            <a:endParaRPr lang="ru-RU" dirty="0" smtClean="0"/>
          </a:p>
          <a:p>
            <a:pPr lvl="1"/>
            <a:r>
              <a:rPr lang="en-US" dirty="0" smtClean="0"/>
              <a:t>Second level</a:t>
            </a:r>
            <a:endParaRPr lang="ru-RU" dirty="0" smtClean="0"/>
          </a:p>
          <a:p>
            <a:pPr lvl="2"/>
            <a:r>
              <a:rPr lang="en-US" dirty="0" smtClean="0"/>
              <a:t>Third level</a:t>
            </a:r>
            <a:endParaRPr lang="ru-RU" dirty="0" smtClean="0"/>
          </a:p>
          <a:p>
            <a:pPr lvl="3"/>
            <a:r>
              <a:rPr lang="en-US" dirty="0" smtClean="0"/>
              <a:t>Fourth level</a:t>
            </a:r>
            <a:endParaRPr lang="ru-RU" dirty="0" smtClean="0"/>
          </a:p>
          <a:p>
            <a:pPr lvl="4"/>
            <a:r>
              <a:rPr lang="en-US" dirty="0" smtClean="0"/>
              <a:t>Fifth</a:t>
            </a:r>
            <a:r>
              <a:rPr lang="ru-RU" dirty="0" smtClean="0"/>
              <a:t> </a:t>
            </a:r>
            <a:r>
              <a:rPr lang="en-US" dirty="0" smtClean="0"/>
              <a:t>level</a:t>
            </a:r>
            <a:endParaRPr lang="uk-UA" dirty="0" smtClean="0"/>
          </a:p>
          <a:p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20281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412451" y="1464898"/>
            <a:ext cx="4786022" cy="4964477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167" indent="0">
              <a:buNone/>
              <a:defRPr sz="1400"/>
            </a:lvl2pPr>
            <a:lvl3pPr marL="914332" indent="0">
              <a:buNone/>
              <a:defRPr sz="1200"/>
            </a:lvl3pPr>
            <a:lvl4pPr marL="1371498" indent="0">
              <a:buNone/>
              <a:defRPr sz="1000"/>
            </a:lvl4pPr>
            <a:lvl5pPr marL="1828664" indent="0">
              <a:buNone/>
              <a:defRPr sz="1000"/>
            </a:lvl5pPr>
            <a:lvl6pPr marL="2285830" indent="0">
              <a:buNone/>
              <a:defRPr sz="1000"/>
            </a:lvl6pPr>
            <a:lvl7pPr marL="2742994" indent="0">
              <a:buNone/>
              <a:defRPr sz="1000"/>
            </a:lvl7pPr>
            <a:lvl8pPr marL="3200160" indent="0">
              <a:buNone/>
              <a:defRPr sz="1000"/>
            </a:lvl8pPr>
            <a:lvl9pPr marL="3657327" indent="0">
              <a:buNone/>
              <a:defRPr sz="1000"/>
            </a:lvl9pPr>
          </a:lstStyle>
          <a:p>
            <a:pPr lvl="0"/>
            <a:r>
              <a:rPr lang="en-US" dirty="0" smtClean="0"/>
              <a:t>Click to add text</a:t>
            </a:r>
            <a:endParaRPr lang="ru-RU" dirty="0" smtClean="0"/>
          </a:p>
        </p:txBody>
      </p:sp>
      <p:sp>
        <p:nvSpPr>
          <p:cNvPr id="5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415435" y="343778"/>
            <a:ext cx="4772878" cy="525970"/>
          </a:xfrm>
        </p:spPr>
        <p:txBody>
          <a:bodyPr>
            <a:noAutofit/>
          </a:bodyPr>
          <a:lstStyle>
            <a:lvl1pPr>
              <a:defRPr sz="3500"/>
            </a:lvl1pPr>
          </a:lstStyle>
          <a:p>
            <a:r>
              <a:rPr lang="en-US" dirty="0" smtClean="0"/>
              <a:t>Click to add title</a:t>
            </a:r>
            <a:endParaRPr lang="uk-UA" dirty="0"/>
          </a:p>
        </p:txBody>
      </p:sp>
      <p:sp>
        <p:nvSpPr>
          <p:cNvPr id="6" name="Content Placeholder 7"/>
          <p:cNvSpPr>
            <a:spLocks noGrp="1"/>
          </p:cNvSpPr>
          <p:nvPr>
            <p:ph idx="1" hasCustomPrompt="1"/>
          </p:nvPr>
        </p:nvSpPr>
        <p:spPr>
          <a:xfrm>
            <a:off x="6096000" y="0"/>
            <a:ext cx="6095999" cy="6858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Object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0692529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hapt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Рисунок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endParaRPr lang="uk-UA" dirty="0"/>
          </a:p>
        </p:txBody>
      </p:sp>
      <p:sp>
        <p:nvSpPr>
          <p:cNvPr id="6" name="Прямоугольник 3"/>
          <p:cNvSpPr/>
          <p:nvPr userDrawn="1"/>
        </p:nvSpPr>
        <p:spPr>
          <a:xfrm>
            <a:off x="265113" y="5624513"/>
            <a:ext cx="11664950" cy="9904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>
              <a:solidFill>
                <a:schemeClr val="bg1"/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446118" y="5848096"/>
            <a:ext cx="10515600" cy="52597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5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add title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1360010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Сhapt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114" b="-18"/>
          <a:stretch/>
        </p:blipFill>
        <p:spPr>
          <a:xfrm>
            <a:off x="0" y="0"/>
            <a:ext cx="12192000" cy="6894095"/>
          </a:xfrm>
          <a:prstGeom prst="rect">
            <a:avLst/>
          </a:prstGeom>
        </p:spPr>
      </p:pic>
      <p:sp>
        <p:nvSpPr>
          <p:cNvPr id="5" name="Прямоугольник 3"/>
          <p:cNvSpPr/>
          <p:nvPr userDrawn="1"/>
        </p:nvSpPr>
        <p:spPr>
          <a:xfrm>
            <a:off x="265113" y="5624513"/>
            <a:ext cx="11664950" cy="9904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>
              <a:solidFill>
                <a:schemeClr val="bg1"/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446118" y="5848096"/>
            <a:ext cx="10515600" cy="52597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5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add title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9875132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Сhapt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74064"/>
            <a:ext cx="12192000" cy="8132064"/>
          </a:xfrm>
          <a:prstGeom prst="rect">
            <a:avLst/>
          </a:prstGeom>
        </p:spPr>
      </p:pic>
      <p:sp>
        <p:nvSpPr>
          <p:cNvPr id="5" name="Прямоугольник 3"/>
          <p:cNvSpPr/>
          <p:nvPr userDrawn="1"/>
        </p:nvSpPr>
        <p:spPr>
          <a:xfrm>
            <a:off x="265113" y="5624513"/>
            <a:ext cx="11664950" cy="9904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>
              <a:solidFill>
                <a:schemeClr val="bg1"/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446118" y="5848096"/>
            <a:ext cx="10515600" cy="52597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5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add title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42800328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Сhapt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74064"/>
            <a:ext cx="12192000" cy="8132064"/>
          </a:xfrm>
          <a:prstGeom prst="rect">
            <a:avLst/>
          </a:prstGeom>
        </p:spPr>
      </p:pic>
      <p:sp>
        <p:nvSpPr>
          <p:cNvPr id="5" name="Прямоугольник 3"/>
          <p:cNvSpPr/>
          <p:nvPr userDrawn="1"/>
        </p:nvSpPr>
        <p:spPr>
          <a:xfrm>
            <a:off x="265113" y="5624513"/>
            <a:ext cx="11664950" cy="9904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>
              <a:solidFill>
                <a:schemeClr val="bg1"/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446118" y="5848096"/>
            <a:ext cx="10515600" cy="52597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5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add title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9248674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Рисунок 11"/>
          <p:cNvSpPr>
            <a:spLocks noGrp="1"/>
          </p:cNvSpPr>
          <p:nvPr>
            <p:ph type="pic" sz="quarter" idx="10"/>
          </p:nvPr>
        </p:nvSpPr>
        <p:spPr>
          <a:xfrm>
            <a:off x="263530" y="1233488"/>
            <a:ext cx="11664391" cy="5364162"/>
          </a:xfrm>
          <a:prstGeom prst="rect">
            <a:avLst/>
          </a:prstGeom>
        </p:spPr>
        <p:txBody>
          <a:bodyPr/>
          <a:lstStyle/>
          <a:p>
            <a:endParaRPr lang="uk-UA" dirty="0"/>
          </a:p>
        </p:txBody>
      </p:sp>
      <p:sp>
        <p:nvSpPr>
          <p:cNvPr id="8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1188725" y="4741589"/>
            <a:ext cx="8969433" cy="45457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000">
                <a:solidFill>
                  <a:schemeClr val="bg1"/>
                </a:solidFill>
              </a:defRPr>
            </a:lvl1pPr>
            <a:lvl2pPr marL="457167" indent="0" algn="ctr">
              <a:buNone/>
              <a:defRPr sz="2000"/>
            </a:lvl2pPr>
            <a:lvl3pPr marL="914332" indent="0" algn="ctr">
              <a:buNone/>
              <a:defRPr sz="1800"/>
            </a:lvl3pPr>
            <a:lvl4pPr marL="1371498" indent="0" algn="ctr">
              <a:buNone/>
              <a:defRPr sz="1600"/>
            </a:lvl4pPr>
            <a:lvl5pPr marL="1828664" indent="0" algn="ctr">
              <a:buNone/>
              <a:defRPr sz="1600"/>
            </a:lvl5pPr>
            <a:lvl6pPr marL="2285830" indent="0" algn="ctr">
              <a:buNone/>
              <a:defRPr sz="1600"/>
            </a:lvl6pPr>
            <a:lvl7pPr marL="2742994" indent="0" algn="ctr">
              <a:buNone/>
              <a:defRPr sz="1600"/>
            </a:lvl7pPr>
            <a:lvl8pPr marL="3200160" indent="0" algn="ctr">
              <a:buNone/>
              <a:defRPr sz="1600"/>
            </a:lvl8pPr>
            <a:lvl9pPr marL="3657327" indent="0" algn="ctr">
              <a:buNone/>
              <a:defRPr sz="1600"/>
            </a:lvl9pPr>
          </a:lstStyle>
          <a:p>
            <a:r>
              <a:rPr lang="en-US" dirty="0" smtClean="0"/>
              <a:t>Click to add subtitle 30pt</a:t>
            </a:r>
            <a:endParaRPr lang="uk-UA" dirty="0"/>
          </a:p>
        </p:txBody>
      </p:sp>
      <p:sp>
        <p:nvSpPr>
          <p:cNvPr id="5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1188723" y="5434552"/>
            <a:ext cx="10731133" cy="924707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defRPr sz="6500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add title 65 </a:t>
            </a:r>
            <a:r>
              <a:rPr lang="en-US" dirty="0" err="1" smtClean="0"/>
              <a:t>pt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40943391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300" b="12730"/>
          <a:stretch/>
        </p:blipFill>
        <p:spPr>
          <a:xfrm>
            <a:off x="261387" y="1233488"/>
            <a:ext cx="11658469" cy="5363255"/>
          </a:xfrm>
          <a:prstGeom prst="rect">
            <a:avLst/>
          </a:prstGeom>
        </p:spPr>
      </p:pic>
      <p:sp>
        <p:nvSpPr>
          <p:cNvPr id="8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1188725" y="4741589"/>
            <a:ext cx="8969433" cy="45457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000">
                <a:solidFill>
                  <a:schemeClr val="bg1"/>
                </a:solidFill>
              </a:defRPr>
            </a:lvl1pPr>
            <a:lvl2pPr marL="457167" indent="0" algn="ctr">
              <a:buNone/>
              <a:defRPr sz="2000"/>
            </a:lvl2pPr>
            <a:lvl3pPr marL="914332" indent="0" algn="ctr">
              <a:buNone/>
              <a:defRPr sz="1800"/>
            </a:lvl3pPr>
            <a:lvl4pPr marL="1371498" indent="0" algn="ctr">
              <a:buNone/>
              <a:defRPr sz="1600"/>
            </a:lvl4pPr>
            <a:lvl5pPr marL="1828664" indent="0" algn="ctr">
              <a:buNone/>
              <a:defRPr sz="1600"/>
            </a:lvl5pPr>
            <a:lvl6pPr marL="2285830" indent="0" algn="ctr">
              <a:buNone/>
              <a:defRPr sz="1600"/>
            </a:lvl6pPr>
            <a:lvl7pPr marL="2742994" indent="0" algn="ctr">
              <a:buNone/>
              <a:defRPr sz="1600"/>
            </a:lvl7pPr>
            <a:lvl8pPr marL="3200160" indent="0" algn="ctr">
              <a:buNone/>
              <a:defRPr sz="1600"/>
            </a:lvl8pPr>
            <a:lvl9pPr marL="3657327" indent="0" algn="ctr">
              <a:buNone/>
              <a:defRPr sz="1600"/>
            </a:lvl9pPr>
          </a:lstStyle>
          <a:p>
            <a:r>
              <a:rPr lang="en-US" dirty="0" smtClean="0"/>
              <a:t>Click to add subtitle 30pt</a:t>
            </a:r>
            <a:endParaRPr lang="uk-UA" dirty="0"/>
          </a:p>
        </p:txBody>
      </p:sp>
      <p:sp>
        <p:nvSpPr>
          <p:cNvPr id="6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1188723" y="5434552"/>
            <a:ext cx="10731133" cy="924707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defRPr sz="6500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add title 65 </a:t>
            </a:r>
            <a:r>
              <a:rPr lang="en-US" dirty="0" err="1" smtClean="0"/>
              <a:t>pt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6569439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8478" r="289" b="12493"/>
          <a:stretch/>
        </p:blipFill>
        <p:spPr>
          <a:xfrm>
            <a:off x="261387" y="1233488"/>
            <a:ext cx="11650305" cy="5379583"/>
          </a:xfrm>
          <a:prstGeom prst="rect">
            <a:avLst/>
          </a:prstGeom>
        </p:spPr>
      </p:pic>
      <p:sp>
        <p:nvSpPr>
          <p:cNvPr id="8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1188725" y="4741589"/>
            <a:ext cx="8969433" cy="45457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000">
                <a:solidFill>
                  <a:schemeClr val="bg1"/>
                </a:solidFill>
              </a:defRPr>
            </a:lvl1pPr>
            <a:lvl2pPr marL="457167" indent="0" algn="ctr">
              <a:buNone/>
              <a:defRPr sz="2000"/>
            </a:lvl2pPr>
            <a:lvl3pPr marL="914332" indent="0" algn="ctr">
              <a:buNone/>
              <a:defRPr sz="1800"/>
            </a:lvl3pPr>
            <a:lvl4pPr marL="1371498" indent="0" algn="ctr">
              <a:buNone/>
              <a:defRPr sz="1600"/>
            </a:lvl4pPr>
            <a:lvl5pPr marL="1828664" indent="0" algn="ctr">
              <a:buNone/>
              <a:defRPr sz="1600"/>
            </a:lvl5pPr>
            <a:lvl6pPr marL="2285830" indent="0" algn="ctr">
              <a:buNone/>
              <a:defRPr sz="1600"/>
            </a:lvl6pPr>
            <a:lvl7pPr marL="2742994" indent="0" algn="ctr">
              <a:buNone/>
              <a:defRPr sz="1600"/>
            </a:lvl7pPr>
            <a:lvl8pPr marL="3200160" indent="0" algn="ctr">
              <a:buNone/>
              <a:defRPr sz="1600"/>
            </a:lvl8pPr>
            <a:lvl9pPr marL="3657327" indent="0" algn="ctr">
              <a:buNone/>
              <a:defRPr sz="1600"/>
            </a:lvl9pPr>
          </a:lstStyle>
          <a:p>
            <a:r>
              <a:rPr lang="en-US" dirty="0" smtClean="0"/>
              <a:t>Click to add subtitle 30pt</a:t>
            </a:r>
            <a:endParaRPr lang="uk-UA" dirty="0"/>
          </a:p>
        </p:txBody>
      </p:sp>
      <p:sp>
        <p:nvSpPr>
          <p:cNvPr id="6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1188723" y="5434552"/>
            <a:ext cx="10741340" cy="924707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defRPr sz="6500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add Title 65 </a:t>
            </a:r>
            <a:r>
              <a:rPr lang="en-US" dirty="0" err="1" smtClean="0"/>
              <a:t>pt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0497830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" t="604" b="29863"/>
          <a:stretch/>
        </p:blipFill>
        <p:spPr>
          <a:xfrm>
            <a:off x="272845" y="1231490"/>
            <a:ext cx="11638847" cy="5378860"/>
          </a:xfrm>
          <a:prstGeom prst="rect">
            <a:avLst/>
          </a:prstGeom>
        </p:spPr>
      </p:pic>
      <p:sp>
        <p:nvSpPr>
          <p:cNvPr id="8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1188725" y="4741589"/>
            <a:ext cx="8969433" cy="45457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000">
                <a:solidFill>
                  <a:schemeClr val="bg1"/>
                </a:solidFill>
              </a:defRPr>
            </a:lvl1pPr>
            <a:lvl2pPr marL="457167" indent="0" algn="ctr">
              <a:buNone/>
              <a:defRPr sz="2000"/>
            </a:lvl2pPr>
            <a:lvl3pPr marL="914332" indent="0" algn="ctr">
              <a:buNone/>
              <a:defRPr sz="1800"/>
            </a:lvl3pPr>
            <a:lvl4pPr marL="1371498" indent="0" algn="ctr">
              <a:buNone/>
              <a:defRPr sz="1600"/>
            </a:lvl4pPr>
            <a:lvl5pPr marL="1828664" indent="0" algn="ctr">
              <a:buNone/>
              <a:defRPr sz="1600"/>
            </a:lvl5pPr>
            <a:lvl6pPr marL="2285830" indent="0" algn="ctr">
              <a:buNone/>
              <a:defRPr sz="1600"/>
            </a:lvl6pPr>
            <a:lvl7pPr marL="2742994" indent="0" algn="ctr">
              <a:buNone/>
              <a:defRPr sz="1600"/>
            </a:lvl7pPr>
            <a:lvl8pPr marL="3200160" indent="0" algn="ctr">
              <a:buNone/>
              <a:defRPr sz="1600"/>
            </a:lvl8pPr>
            <a:lvl9pPr marL="3657327" indent="0" algn="ctr">
              <a:buNone/>
              <a:defRPr sz="1600"/>
            </a:lvl9pPr>
          </a:lstStyle>
          <a:p>
            <a:r>
              <a:rPr lang="en-US" dirty="0" smtClean="0"/>
              <a:t>Click to add subtitle 30pt</a:t>
            </a:r>
            <a:endParaRPr lang="uk-UA" dirty="0"/>
          </a:p>
        </p:txBody>
      </p:sp>
      <p:sp>
        <p:nvSpPr>
          <p:cNvPr id="6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1188723" y="5434552"/>
            <a:ext cx="10741340" cy="924707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defRPr sz="6500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add Title 65 </a:t>
            </a:r>
            <a:r>
              <a:rPr lang="en-US" dirty="0" err="1" smtClean="0"/>
              <a:t>pt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6075989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263525" y="1233488"/>
            <a:ext cx="11686056" cy="5380037"/>
          </a:xfrm>
        </p:spPr>
        <p:txBody>
          <a:bodyPr/>
          <a:lstStyle/>
          <a:p>
            <a:endParaRPr lang="uk-UA" dirty="0"/>
          </a:p>
        </p:txBody>
      </p:sp>
      <p:sp>
        <p:nvSpPr>
          <p:cNvPr id="8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1188726" y="1972753"/>
            <a:ext cx="8969433" cy="45457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000">
                <a:solidFill>
                  <a:schemeClr val="bg1"/>
                </a:solidFill>
              </a:defRPr>
            </a:lvl1pPr>
            <a:lvl2pPr marL="457167" indent="0" algn="ctr">
              <a:buNone/>
              <a:defRPr sz="2000"/>
            </a:lvl2pPr>
            <a:lvl3pPr marL="914332" indent="0" algn="ctr">
              <a:buNone/>
              <a:defRPr sz="1800"/>
            </a:lvl3pPr>
            <a:lvl4pPr marL="1371498" indent="0" algn="ctr">
              <a:buNone/>
              <a:defRPr sz="1600"/>
            </a:lvl4pPr>
            <a:lvl5pPr marL="1828664" indent="0" algn="ctr">
              <a:buNone/>
              <a:defRPr sz="1600"/>
            </a:lvl5pPr>
            <a:lvl6pPr marL="2285830" indent="0" algn="ctr">
              <a:buNone/>
              <a:defRPr sz="1600"/>
            </a:lvl6pPr>
            <a:lvl7pPr marL="2742994" indent="0" algn="ctr">
              <a:buNone/>
              <a:defRPr sz="1600"/>
            </a:lvl7pPr>
            <a:lvl8pPr marL="3200160" indent="0" algn="ctr">
              <a:buNone/>
              <a:defRPr sz="1600"/>
            </a:lvl8pPr>
            <a:lvl9pPr marL="3657327" indent="0" algn="ctr">
              <a:buNone/>
              <a:defRPr sz="1600"/>
            </a:lvl9pPr>
          </a:lstStyle>
          <a:p>
            <a:r>
              <a:rPr lang="en-US" dirty="0" smtClean="0"/>
              <a:t>Click to add subtitle 30pt</a:t>
            </a:r>
            <a:endParaRPr lang="uk-UA" dirty="0"/>
          </a:p>
        </p:txBody>
      </p:sp>
      <p:sp>
        <p:nvSpPr>
          <p:cNvPr id="6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1188723" y="2701639"/>
            <a:ext cx="7631084" cy="1731039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defRPr sz="65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add title</a:t>
            </a:r>
            <a:br>
              <a:rPr lang="en-US" dirty="0" smtClean="0"/>
            </a:br>
            <a:r>
              <a:rPr lang="en-US" dirty="0" smtClean="0"/>
              <a:t>65 </a:t>
            </a:r>
            <a:r>
              <a:rPr lang="en-US" dirty="0" err="1" smtClean="0"/>
              <a:t>pt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1617196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661" r="82" b="2505"/>
          <a:stretch/>
        </p:blipFill>
        <p:spPr>
          <a:xfrm>
            <a:off x="263524" y="1233488"/>
            <a:ext cx="11680825" cy="5367337"/>
          </a:xfrm>
          <a:prstGeom prst="rect">
            <a:avLst/>
          </a:prstGeom>
        </p:spPr>
      </p:pic>
      <p:sp>
        <p:nvSpPr>
          <p:cNvPr id="8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1188726" y="1972753"/>
            <a:ext cx="8969433" cy="45457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000">
                <a:solidFill>
                  <a:schemeClr val="bg1"/>
                </a:solidFill>
              </a:defRPr>
            </a:lvl1pPr>
            <a:lvl2pPr marL="457167" indent="0" algn="ctr">
              <a:buNone/>
              <a:defRPr sz="2000"/>
            </a:lvl2pPr>
            <a:lvl3pPr marL="914332" indent="0" algn="ctr">
              <a:buNone/>
              <a:defRPr sz="1800"/>
            </a:lvl3pPr>
            <a:lvl4pPr marL="1371498" indent="0" algn="ctr">
              <a:buNone/>
              <a:defRPr sz="1600"/>
            </a:lvl4pPr>
            <a:lvl5pPr marL="1828664" indent="0" algn="ctr">
              <a:buNone/>
              <a:defRPr sz="1600"/>
            </a:lvl5pPr>
            <a:lvl6pPr marL="2285830" indent="0" algn="ctr">
              <a:buNone/>
              <a:defRPr sz="1600"/>
            </a:lvl6pPr>
            <a:lvl7pPr marL="2742994" indent="0" algn="ctr">
              <a:buNone/>
              <a:defRPr sz="1600"/>
            </a:lvl7pPr>
            <a:lvl8pPr marL="3200160" indent="0" algn="ctr">
              <a:buNone/>
              <a:defRPr sz="1600"/>
            </a:lvl8pPr>
            <a:lvl9pPr marL="3657327" indent="0" algn="ctr">
              <a:buNone/>
              <a:defRPr sz="1600"/>
            </a:lvl9pPr>
          </a:lstStyle>
          <a:p>
            <a:r>
              <a:rPr lang="en-US" dirty="0" smtClean="0"/>
              <a:t>Click to add subtitle 30pt</a:t>
            </a:r>
            <a:endParaRPr lang="uk-UA" dirty="0"/>
          </a:p>
        </p:txBody>
      </p:sp>
      <p:sp>
        <p:nvSpPr>
          <p:cNvPr id="6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1188723" y="2701639"/>
            <a:ext cx="7631084" cy="1731039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defRPr sz="65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add title</a:t>
            </a:r>
            <a:br>
              <a:rPr lang="en-US" dirty="0" smtClean="0"/>
            </a:br>
            <a:r>
              <a:rPr lang="en-US" dirty="0" smtClean="0"/>
              <a:t>65 </a:t>
            </a:r>
            <a:r>
              <a:rPr lang="en-US" dirty="0" err="1" smtClean="0"/>
              <a:t>pt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4577616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35" t="20225" b="16537"/>
          <a:stretch/>
        </p:blipFill>
        <p:spPr>
          <a:xfrm>
            <a:off x="263524" y="1238250"/>
            <a:ext cx="11642725" cy="5390400"/>
          </a:xfrm>
          <a:prstGeom prst="rect">
            <a:avLst/>
          </a:prstGeom>
        </p:spPr>
      </p:pic>
      <p:sp>
        <p:nvSpPr>
          <p:cNvPr id="8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1188726" y="1972753"/>
            <a:ext cx="8969433" cy="45457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000">
                <a:solidFill>
                  <a:schemeClr val="bg1"/>
                </a:solidFill>
              </a:defRPr>
            </a:lvl1pPr>
            <a:lvl2pPr marL="457167" indent="0" algn="ctr">
              <a:buNone/>
              <a:defRPr sz="2000"/>
            </a:lvl2pPr>
            <a:lvl3pPr marL="914332" indent="0" algn="ctr">
              <a:buNone/>
              <a:defRPr sz="1800"/>
            </a:lvl3pPr>
            <a:lvl4pPr marL="1371498" indent="0" algn="ctr">
              <a:buNone/>
              <a:defRPr sz="1600"/>
            </a:lvl4pPr>
            <a:lvl5pPr marL="1828664" indent="0" algn="ctr">
              <a:buNone/>
              <a:defRPr sz="1600"/>
            </a:lvl5pPr>
            <a:lvl6pPr marL="2285830" indent="0" algn="ctr">
              <a:buNone/>
              <a:defRPr sz="1600"/>
            </a:lvl6pPr>
            <a:lvl7pPr marL="2742994" indent="0" algn="ctr">
              <a:buNone/>
              <a:defRPr sz="1600"/>
            </a:lvl7pPr>
            <a:lvl8pPr marL="3200160" indent="0" algn="ctr">
              <a:buNone/>
              <a:defRPr sz="1600"/>
            </a:lvl8pPr>
            <a:lvl9pPr marL="3657327" indent="0" algn="ctr">
              <a:buNone/>
              <a:defRPr sz="1600"/>
            </a:lvl9pPr>
          </a:lstStyle>
          <a:p>
            <a:r>
              <a:rPr lang="en-US" dirty="0" smtClean="0"/>
              <a:t>Click to add subtitle 30pt</a:t>
            </a:r>
            <a:endParaRPr lang="uk-UA" dirty="0"/>
          </a:p>
        </p:txBody>
      </p:sp>
      <p:sp>
        <p:nvSpPr>
          <p:cNvPr id="6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1188722" y="2701639"/>
            <a:ext cx="8969437" cy="1731039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defRPr sz="65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add title</a:t>
            </a:r>
            <a:br>
              <a:rPr lang="en-US" dirty="0" smtClean="0"/>
            </a:br>
            <a:r>
              <a:rPr lang="en-US" dirty="0" smtClean="0"/>
              <a:t>65 </a:t>
            </a:r>
            <a:r>
              <a:rPr lang="en-US" dirty="0" err="1" smtClean="0"/>
              <a:t>pt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7971298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3.emf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412202" y="1268760"/>
            <a:ext cx="11352277" cy="460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"/>
          </p:nvPr>
        </p:nvSpPr>
        <p:spPr>
          <a:xfrm>
            <a:off x="412201" y="2168332"/>
            <a:ext cx="1135227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add text</a:t>
            </a:r>
            <a:endParaRPr lang="ru-RU" dirty="0" smtClean="0"/>
          </a:p>
          <a:p>
            <a:pPr lvl="1"/>
            <a:r>
              <a:rPr lang="en-US" dirty="0" smtClean="0"/>
              <a:t>Second level</a:t>
            </a:r>
            <a:endParaRPr lang="ru-RU" dirty="0" smtClean="0"/>
          </a:p>
          <a:p>
            <a:pPr lvl="2"/>
            <a:r>
              <a:rPr lang="en-US" dirty="0" smtClean="0"/>
              <a:t>Third level</a:t>
            </a:r>
            <a:endParaRPr lang="ru-RU" dirty="0" smtClean="0"/>
          </a:p>
          <a:p>
            <a:pPr lvl="3"/>
            <a:r>
              <a:rPr lang="en-US" dirty="0" smtClean="0"/>
              <a:t>Fourth level</a:t>
            </a:r>
            <a:endParaRPr lang="ru-RU" dirty="0" smtClean="0"/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20"/>
          <a:stretch>
            <a:fillRect/>
          </a:stretch>
        </p:blipFill>
        <p:spPr>
          <a:xfrm>
            <a:off x="273050" y="271780"/>
            <a:ext cx="116459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165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89" r:id="rId2"/>
    <p:sldLayoutId id="2147483650" r:id="rId3"/>
    <p:sldLayoutId id="2147483693" r:id="rId4"/>
    <p:sldLayoutId id="2147483694" r:id="rId5"/>
    <p:sldLayoutId id="2147483695" r:id="rId6"/>
    <p:sldLayoutId id="2147483672" r:id="rId7"/>
    <p:sldLayoutId id="2147483696" r:id="rId8"/>
    <p:sldLayoutId id="2147483697" r:id="rId9"/>
    <p:sldLayoutId id="2147483701" r:id="rId10"/>
    <p:sldLayoutId id="2147483651" r:id="rId11"/>
    <p:sldLayoutId id="2147483699" r:id="rId12"/>
    <p:sldLayoutId id="2147483700" r:id="rId13"/>
    <p:sldLayoutId id="2147483698" r:id="rId14"/>
    <p:sldLayoutId id="2147483654" r:id="rId15"/>
    <p:sldLayoutId id="2147483656" r:id="rId16"/>
    <p:sldLayoutId id="2147483658" r:id="rId17"/>
    <p:sldLayoutId id="2147483673" r:id="rId18"/>
  </p:sldLayoutIdLst>
  <p:timing>
    <p:tnLst>
      <p:par>
        <p:cTn id="1" dur="indefinite" restart="never" nodeType="tmRoot"/>
      </p:par>
    </p:tnLst>
  </p:timing>
  <p:txStyles>
    <p:titleStyle>
      <a:lvl1pPr algn="l" defTabSz="914332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584" indent="-228584" algn="l" defTabSz="914332" rtl="0" eaLnBrk="1" latinLnBrk="0" hangingPunct="1">
        <a:lnSpc>
          <a:spcPct val="9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50" indent="-228584" algn="l" defTabSz="914332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14" indent="-228584" algn="l" defTabSz="914332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080" indent="-228584" algn="l" defTabSz="914332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47" indent="-228584" algn="l" defTabSz="914332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12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78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44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10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uk-UA"/>
      </a:defPPr>
      <a:lvl1pPr marL="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7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32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98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64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3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94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6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27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66">
          <p15:clr>
            <a:srgbClr val="F26B43"/>
          </p15:clr>
        </p15:guide>
        <p15:guide id="2" pos="7515">
          <p15:clr>
            <a:srgbClr val="F26B43"/>
          </p15:clr>
        </p15:guide>
        <p15:guide id="3" orient="horz" pos="4156">
          <p15:clr>
            <a:srgbClr val="F26B43"/>
          </p15:clr>
        </p15:guide>
        <p15:guide id="4" orient="horz" pos="164">
          <p15:clr>
            <a:srgbClr val="F26B43"/>
          </p15:clr>
        </p15:guide>
        <p15:guide id="5" pos="847">
          <p15:clr>
            <a:srgbClr val="F26B43"/>
          </p15:clr>
        </p15:guide>
        <p15:guide id="6" orient="horz" pos="777">
          <p15:clr>
            <a:srgbClr val="F26B43"/>
          </p15:clr>
        </p15:guide>
        <p15:guide id="7" orient="horz" pos="595">
          <p15:clr>
            <a:srgbClr val="F26B43"/>
          </p15:clr>
        </p15:guide>
        <p15:guide id="8" pos="3749">
          <p15:clr>
            <a:srgbClr val="F26B43"/>
          </p15:clr>
        </p15:guide>
        <p15:guide id="9" pos="393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16560" y="131308"/>
            <a:ext cx="11330708" cy="9177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add title</a:t>
            </a:r>
            <a:endParaRPr lang="uk-UA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16560" y="1160923"/>
            <a:ext cx="11330708" cy="33614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add text</a:t>
            </a:r>
            <a:endParaRPr lang="ru-RU" dirty="0" smtClean="0"/>
          </a:p>
          <a:p>
            <a:pPr lvl="1"/>
            <a:r>
              <a:rPr lang="en-US" dirty="0" smtClean="0"/>
              <a:t>Second level</a:t>
            </a:r>
            <a:endParaRPr lang="ru-RU" dirty="0" smtClean="0"/>
          </a:p>
          <a:p>
            <a:pPr lvl="2"/>
            <a:r>
              <a:rPr lang="en-US" dirty="0" smtClean="0"/>
              <a:t>Third level</a:t>
            </a:r>
            <a:endParaRPr lang="ru-RU" dirty="0" smtClean="0"/>
          </a:p>
          <a:p>
            <a:pPr lvl="3"/>
            <a:r>
              <a:rPr lang="en-US" dirty="0" smtClean="0"/>
              <a:t>Fourth level</a:t>
            </a:r>
            <a:endParaRPr lang="ru-RU" dirty="0" smtClean="0"/>
          </a:p>
          <a:p>
            <a:pPr lvl="4"/>
            <a:r>
              <a:rPr lang="en-US" dirty="0" smtClean="0"/>
              <a:t>Fifth</a:t>
            </a:r>
            <a:r>
              <a:rPr lang="ru-RU" dirty="0" smtClean="0"/>
              <a:t> </a:t>
            </a:r>
            <a:r>
              <a:rPr lang="en-US" dirty="0" smtClean="0"/>
              <a:t>level</a:t>
            </a:r>
            <a:endParaRPr lang="uk-UA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63550" y="6031830"/>
            <a:ext cx="2878557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4168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</p:sldLayoutIdLst>
  <p:timing>
    <p:tnLst>
      <p:par>
        <p:cTn id="1" dur="indefinite" restart="never" nodeType="tmRoot"/>
      </p:par>
    </p:tnLst>
  </p:timing>
  <p:txStyles>
    <p:titleStyle>
      <a:lvl1pPr algn="l" defTabSz="914332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584" indent="-228584" algn="l" defTabSz="914332" rtl="0" eaLnBrk="1" latinLnBrk="0" hangingPunct="1">
        <a:lnSpc>
          <a:spcPct val="9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2800" kern="1200">
          <a:solidFill>
            <a:schemeClr val="accent4">
              <a:lumMod val="10000"/>
            </a:schemeClr>
          </a:solidFill>
          <a:latin typeface="+mn-lt"/>
          <a:ea typeface="+mn-ea"/>
          <a:cs typeface="+mn-cs"/>
        </a:defRPr>
      </a:lvl1pPr>
      <a:lvl2pPr marL="685750" indent="-228584" algn="l" defTabSz="914332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400" kern="1200">
          <a:solidFill>
            <a:schemeClr val="accent4">
              <a:lumMod val="10000"/>
            </a:schemeClr>
          </a:solidFill>
          <a:latin typeface="+mn-lt"/>
          <a:ea typeface="+mn-ea"/>
          <a:cs typeface="+mn-cs"/>
        </a:defRPr>
      </a:lvl2pPr>
      <a:lvl3pPr marL="1142914" indent="-228584" algn="l" defTabSz="914332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000" kern="1200">
          <a:solidFill>
            <a:schemeClr val="accent4">
              <a:lumMod val="10000"/>
            </a:schemeClr>
          </a:solidFill>
          <a:latin typeface="+mn-lt"/>
          <a:ea typeface="+mn-ea"/>
          <a:cs typeface="+mn-cs"/>
        </a:defRPr>
      </a:lvl3pPr>
      <a:lvl4pPr marL="1600080" indent="-228584" algn="l" defTabSz="914332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accent4">
              <a:lumMod val="10000"/>
            </a:schemeClr>
          </a:solidFill>
          <a:latin typeface="+mn-lt"/>
          <a:ea typeface="+mn-ea"/>
          <a:cs typeface="+mn-cs"/>
        </a:defRPr>
      </a:lvl4pPr>
      <a:lvl5pPr marL="2057247" indent="-228584" algn="l" defTabSz="914332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accent4">
              <a:lumMod val="10000"/>
            </a:schemeClr>
          </a:solidFill>
          <a:latin typeface="+mn-lt"/>
          <a:ea typeface="+mn-ea"/>
          <a:cs typeface="+mn-cs"/>
        </a:defRPr>
      </a:lvl5pPr>
      <a:lvl6pPr marL="2514412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78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44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10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uk-UA"/>
      </a:defPPr>
      <a:lvl1pPr marL="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7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32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98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64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3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94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6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27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67">
          <p15:clr>
            <a:srgbClr val="F26B43"/>
          </p15:clr>
        </p15:guide>
        <p15:guide id="2" pos="7515">
          <p15:clr>
            <a:srgbClr val="F26B43"/>
          </p15:clr>
        </p15:guide>
        <p15:guide id="3" orient="horz" pos="4156">
          <p15:clr>
            <a:srgbClr val="F26B43"/>
          </p15:clr>
        </p15:guide>
        <p15:guide id="4" orient="horz" pos="164">
          <p15:clr>
            <a:srgbClr val="F26B43"/>
          </p15:clr>
        </p15:guide>
        <p15:guide id="5" pos="847">
          <p15:clr>
            <a:srgbClr val="F26B43"/>
          </p15:clr>
        </p15:guide>
        <p15:guide id="6" orient="horz" pos="777">
          <p15:clr>
            <a:srgbClr val="F26B43"/>
          </p15:clr>
        </p15:guide>
        <p15:guide id="7" orient="horz" pos="595">
          <p15:clr>
            <a:srgbClr val="F26B43"/>
          </p15:clr>
        </p15:guide>
        <p15:guide id="0" orient="horz" pos="3725" userDrawn="1">
          <p15:clr>
            <a:srgbClr val="F26B43"/>
          </p15:clr>
        </p15:guide>
        <p15:guide id="8" orient="horz" pos="3543" userDrawn="1">
          <p15:clr>
            <a:srgbClr val="F26B43"/>
          </p15:clr>
        </p15:guide>
        <p15:guide id="9" pos="3749" userDrawn="1">
          <p15:clr>
            <a:srgbClr val="F26B43"/>
          </p15:clr>
        </p15:guide>
        <p15:guide id="10" pos="3931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16560" y="131308"/>
            <a:ext cx="11330708" cy="9177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add title</a:t>
            </a:r>
            <a:endParaRPr lang="uk-UA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16560" y="1160923"/>
            <a:ext cx="11330708" cy="52684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add text</a:t>
            </a:r>
            <a:endParaRPr lang="ru-RU" dirty="0" smtClean="0"/>
          </a:p>
          <a:p>
            <a:pPr lvl="1"/>
            <a:r>
              <a:rPr lang="en-US" dirty="0" smtClean="0"/>
              <a:t>Second level</a:t>
            </a:r>
            <a:endParaRPr lang="ru-RU" dirty="0" smtClean="0"/>
          </a:p>
          <a:p>
            <a:pPr lvl="2"/>
            <a:r>
              <a:rPr lang="en-US" dirty="0" smtClean="0"/>
              <a:t>Third level</a:t>
            </a:r>
            <a:endParaRPr lang="ru-RU" dirty="0" smtClean="0"/>
          </a:p>
          <a:p>
            <a:pPr lvl="3"/>
            <a:r>
              <a:rPr lang="en-US" dirty="0" smtClean="0"/>
              <a:t>Fourth level</a:t>
            </a:r>
            <a:endParaRPr lang="ru-RU" dirty="0" smtClean="0"/>
          </a:p>
          <a:p>
            <a:pPr lvl="4"/>
            <a:r>
              <a:rPr lang="en-US" dirty="0" smtClean="0"/>
              <a:t>Fifth</a:t>
            </a:r>
            <a:r>
              <a:rPr lang="ru-RU" dirty="0" smtClean="0"/>
              <a:t> </a:t>
            </a:r>
            <a:r>
              <a:rPr lang="en-US" dirty="0" smtClean="0"/>
              <a:t>level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9382406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</p:sldLayoutIdLst>
  <p:timing>
    <p:tnLst>
      <p:par>
        <p:cTn id="1" dur="indefinite" restart="never" nodeType="tmRoot"/>
      </p:par>
    </p:tnLst>
  </p:timing>
  <p:txStyles>
    <p:titleStyle>
      <a:lvl1pPr algn="l" defTabSz="914332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584" indent="-228584" algn="l" defTabSz="914332" rtl="0" eaLnBrk="1" latinLnBrk="0" hangingPunct="1">
        <a:lnSpc>
          <a:spcPct val="9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2800" kern="1200">
          <a:solidFill>
            <a:schemeClr val="accent4">
              <a:lumMod val="10000"/>
            </a:schemeClr>
          </a:solidFill>
          <a:latin typeface="+mn-lt"/>
          <a:ea typeface="+mn-ea"/>
          <a:cs typeface="+mn-cs"/>
        </a:defRPr>
      </a:lvl1pPr>
      <a:lvl2pPr marL="685750" indent="-228584" algn="l" defTabSz="914332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400" kern="1200">
          <a:solidFill>
            <a:schemeClr val="accent4">
              <a:lumMod val="10000"/>
            </a:schemeClr>
          </a:solidFill>
          <a:latin typeface="+mn-lt"/>
          <a:ea typeface="+mn-ea"/>
          <a:cs typeface="+mn-cs"/>
        </a:defRPr>
      </a:lvl2pPr>
      <a:lvl3pPr marL="1142914" indent="-228584" algn="l" defTabSz="914332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000" kern="1200">
          <a:solidFill>
            <a:schemeClr val="accent4">
              <a:lumMod val="10000"/>
            </a:schemeClr>
          </a:solidFill>
          <a:latin typeface="+mn-lt"/>
          <a:ea typeface="+mn-ea"/>
          <a:cs typeface="+mn-cs"/>
        </a:defRPr>
      </a:lvl3pPr>
      <a:lvl4pPr marL="1600080" indent="-228584" algn="l" defTabSz="914332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accent4">
              <a:lumMod val="10000"/>
            </a:schemeClr>
          </a:solidFill>
          <a:latin typeface="+mn-lt"/>
          <a:ea typeface="+mn-ea"/>
          <a:cs typeface="+mn-cs"/>
        </a:defRPr>
      </a:lvl4pPr>
      <a:lvl5pPr marL="2057247" indent="-228584" algn="l" defTabSz="914332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accent4">
              <a:lumMod val="10000"/>
            </a:schemeClr>
          </a:solidFill>
          <a:latin typeface="+mn-lt"/>
          <a:ea typeface="+mn-ea"/>
          <a:cs typeface="+mn-cs"/>
        </a:defRPr>
      </a:lvl5pPr>
      <a:lvl6pPr marL="2514412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78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44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10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uk-UA"/>
      </a:defPPr>
      <a:lvl1pPr marL="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7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32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98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64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3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94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6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27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67">
          <p15:clr>
            <a:srgbClr val="F26B43"/>
          </p15:clr>
        </p15:guide>
        <p15:guide id="2" pos="7515">
          <p15:clr>
            <a:srgbClr val="F26B43"/>
          </p15:clr>
        </p15:guide>
        <p15:guide id="3" orient="horz" pos="4156">
          <p15:clr>
            <a:srgbClr val="F26B43"/>
          </p15:clr>
        </p15:guide>
        <p15:guide id="4" orient="horz" pos="164">
          <p15:clr>
            <a:srgbClr val="F26B43"/>
          </p15:clr>
        </p15:guide>
        <p15:guide id="5" pos="847">
          <p15:clr>
            <a:srgbClr val="F26B43"/>
          </p15:clr>
        </p15:guide>
        <p15:guide id="6" orient="horz" pos="777">
          <p15:clr>
            <a:srgbClr val="F26B43"/>
          </p15:clr>
        </p15:guide>
        <p15:guide id="7" orient="horz" pos="595">
          <p15:clr>
            <a:srgbClr val="F26B43"/>
          </p15:clr>
        </p15:guide>
        <p15:guide id="8" orient="horz" pos="3725">
          <p15:clr>
            <a:srgbClr val="F26B43"/>
          </p15:clr>
        </p15:guide>
        <p15:guide id="9" orient="horz" pos="3543">
          <p15:clr>
            <a:srgbClr val="F26B43"/>
          </p15:clr>
        </p15:guide>
        <p15:guide id="10" pos="3749">
          <p15:clr>
            <a:srgbClr val="F26B43"/>
          </p15:clr>
        </p15:guide>
        <p15:guide id="11" pos="393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add title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4337720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702" r:id="rId2"/>
    <p:sldLayoutId id="2147483703" r:id="rId3"/>
    <p:sldLayoutId id="2147483704" r:id="rId4"/>
  </p:sldLayoutIdLst>
  <p:timing>
    <p:tnLst>
      <p:par>
        <p:cTn id="1" dur="indefinite" restart="never" nodeType="tmRoot"/>
      </p:par>
    </p:tnLst>
  </p:timing>
  <p:txStyles>
    <p:titleStyle>
      <a:lvl1pPr algn="l" defTabSz="914332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584" indent="-228584" algn="l" defTabSz="914332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50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14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080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47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12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78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44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10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uk-UA"/>
      </a:defPPr>
      <a:lvl1pPr marL="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7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32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98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64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3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94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6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27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67">
          <p15:clr>
            <a:srgbClr val="F26B43"/>
          </p15:clr>
        </p15:guide>
        <p15:guide id="2" pos="7515">
          <p15:clr>
            <a:srgbClr val="F26B43"/>
          </p15:clr>
        </p15:guide>
        <p15:guide id="3" orient="horz" pos="4156">
          <p15:clr>
            <a:srgbClr val="F26B43"/>
          </p15:clr>
        </p15:guide>
        <p15:guide id="4" orient="horz" pos="164">
          <p15:clr>
            <a:srgbClr val="F26B43"/>
          </p15:clr>
        </p15:guide>
        <p15:guide id="5" pos="847">
          <p15:clr>
            <a:srgbClr val="F26B43"/>
          </p15:clr>
        </p15:guide>
        <p15:guide id="6" orient="horz" pos="777">
          <p15:clr>
            <a:srgbClr val="F26B43"/>
          </p15:clr>
        </p15:guide>
        <p15:guide id="7" orient="horz" pos="595">
          <p15:clr>
            <a:srgbClr val="F26B43"/>
          </p15:clr>
        </p15:guide>
        <p15:guide id="8" orient="horz" pos="3748" userDrawn="1">
          <p15:clr>
            <a:srgbClr val="F26B43"/>
          </p15:clr>
        </p15:guide>
        <p15:guide id="9" orient="horz" pos="35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uriikhrystiuk/conference/tree/develop/TalkIT-31-05-2017" TargetMode="External"/><Relationship Id="rId2" Type="http://schemas.openxmlformats.org/officeDocument/2006/relationships/hyperlink" Target="https://docs.microsoft.com/en-us/aspnet/signalr/" TargetMode="External"/><Relationship Id="rId1" Type="http://schemas.openxmlformats.org/officeDocument/2006/relationships/slideLayout" Target="../slideLayouts/slideLayout2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Iurii Khrystiuk</a:t>
            </a:r>
            <a:endParaRPr lang="uk-UA" dirty="0"/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 Take on </a:t>
            </a:r>
            <a:r>
              <a:rPr lang="en-US" dirty="0" err="1" smtClean="0"/>
              <a:t>SignalR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4263037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Points of interest</a:t>
            </a:r>
            <a:endParaRPr lang="uk-U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06392" y="1044545"/>
            <a:ext cx="4303222" cy="5268452"/>
          </a:xfrm>
        </p:spPr>
        <p:txBody>
          <a:bodyPr/>
          <a:lstStyle/>
          <a:p>
            <a:r>
              <a:rPr lang="en-US" dirty="0" smtClean="0"/>
              <a:t>Documentation</a:t>
            </a:r>
          </a:p>
          <a:p>
            <a:pPr lvl="1"/>
            <a:r>
              <a:rPr lang="en-US" dirty="0" smtClean="0"/>
              <a:t>Every API is documented</a:t>
            </a:r>
          </a:p>
          <a:p>
            <a:pPr lvl="1"/>
            <a:r>
              <a:rPr lang="en-US" dirty="0" smtClean="0"/>
              <a:t>Very helpful examples</a:t>
            </a:r>
          </a:p>
          <a:p>
            <a:pPr lvl="1"/>
            <a:r>
              <a:rPr lang="en-US" dirty="0" smtClean="0"/>
              <a:t>Enough to get started</a:t>
            </a:r>
            <a:endParaRPr lang="en-US" dirty="0"/>
          </a:p>
          <a:p>
            <a:endParaRPr lang="uk-UA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35709" y="1147068"/>
            <a:ext cx="6247475" cy="52684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84" indent="-228584" algn="l" defTabSz="914332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accent4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750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accent4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2914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accent4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080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accent4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247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accent4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12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78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744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10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Events handling</a:t>
            </a:r>
          </a:p>
          <a:p>
            <a:endParaRPr lang="uk-UA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620" y="1851485"/>
            <a:ext cx="5908999" cy="3102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183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914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858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the catch: </a:t>
            </a:r>
            <a:r>
              <a:rPr lang="en-US" dirty="0" err="1" smtClean="0"/>
              <a:t>.Net</a:t>
            </a:r>
            <a:r>
              <a:rPr lang="en-US" dirty="0" smtClean="0"/>
              <a:t> vs </a:t>
            </a:r>
            <a:r>
              <a:rPr lang="en-US" dirty="0" err="1" smtClean="0"/>
              <a:t>.Net</a:t>
            </a:r>
            <a:r>
              <a:rPr lang="en-US" dirty="0" smtClean="0"/>
              <a:t> Core</a:t>
            </a:r>
            <a:endParaRPr lang="uk-U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ASP.NET versions supported</a:t>
            </a:r>
          </a:p>
          <a:p>
            <a:r>
              <a:rPr lang="en-US" dirty="0" smtClean="0"/>
              <a:t>OWIN is required</a:t>
            </a:r>
          </a:p>
          <a:p>
            <a:r>
              <a:rPr lang="en-US" dirty="0" smtClean="0"/>
              <a:t>Dependent on jQuery</a:t>
            </a:r>
          </a:p>
          <a:p>
            <a:r>
              <a:rPr lang="en-US" dirty="0" smtClean="0"/>
              <a:t>UI libraries are not UMD compatible</a:t>
            </a:r>
          </a:p>
          <a:p>
            <a:r>
              <a:rPr lang="en-US" dirty="0" smtClean="0"/>
              <a:t>SPA integration is tricky</a:t>
            </a:r>
          </a:p>
          <a:p>
            <a:endParaRPr lang="en-US" dirty="0"/>
          </a:p>
          <a:p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898498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the catch: Miscellaneous</a:t>
            </a:r>
            <a:endParaRPr lang="uk-U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Web Sockets are </a:t>
            </a:r>
            <a:r>
              <a:rPr lang="en-US" dirty="0" smtClean="0"/>
              <a:t>tricky</a:t>
            </a:r>
          </a:p>
          <a:p>
            <a:r>
              <a:rPr lang="en-US" dirty="0"/>
              <a:t>DI with </a:t>
            </a:r>
            <a:r>
              <a:rPr lang="en-US" dirty="0" err="1"/>
              <a:t>SignalR</a:t>
            </a:r>
            <a:endParaRPr lang="en-US" dirty="0"/>
          </a:p>
          <a:p>
            <a:r>
              <a:rPr lang="en-US" dirty="0"/>
              <a:t>Client state management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0425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71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Useful Links</a:t>
            </a:r>
            <a:endParaRPr lang="uk-UA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https://docs.microsoft.com/en-us/aspnet/signalr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github.com/iuriikhrystiuk/conference/tree/develop/TalkIT-31-05-2017</a:t>
            </a:r>
            <a:endParaRPr lang="en-US" dirty="0" smtClean="0"/>
          </a:p>
          <a:p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254974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Thank You!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199983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uk-U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Introduction</a:t>
            </a:r>
          </a:p>
          <a:p>
            <a:r>
              <a:rPr lang="en-US" dirty="0" smtClean="0"/>
              <a:t>It’s that simple</a:t>
            </a:r>
          </a:p>
          <a:p>
            <a:r>
              <a:rPr lang="en-US" dirty="0" smtClean="0"/>
              <a:t>Points of interest</a:t>
            </a:r>
          </a:p>
          <a:p>
            <a:r>
              <a:rPr lang="en-US" dirty="0" smtClean="0"/>
              <a:t>What’s the catch?</a:t>
            </a:r>
          </a:p>
          <a:p>
            <a:r>
              <a:rPr lang="en-US" dirty="0" smtClean="0"/>
              <a:t>Example</a:t>
            </a:r>
          </a:p>
          <a:p>
            <a:r>
              <a:rPr lang="en-US" dirty="0" smtClean="0"/>
              <a:t>Conclusion</a:t>
            </a:r>
          </a:p>
          <a:p>
            <a:r>
              <a:rPr lang="en-US" dirty="0" smtClean="0"/>
              <a:t>Q&amp;A</a:t>
            </a:r>
          </a:p>
          <a:p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163972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uk-U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Released in 2013</a:t>
            </a:r>
          </a:p>
          <a:p>
            <a:r>
              <a:rPr lang="en-US" dirty="0" smtClean="0"/>
              <a:t>Set of </a:t>
            </a:r>
            <a:r>
              <a:rPr lang="en-US" dirty="0" err="1" smtClean="0"/>
              <a:t>.Net</a:t>
            </a:r>
            <a:r>
              <a:rPr lang="en-US" dirty="0" smtClean="0"/>
              <a:t> and UI libraries</a:t>
            </a:r>
          </a:p>
          <a:p>
            <a:r>
              <a:rPr lang="en-US" dirty="0" smtClean="0"/>
              <a:t>Real-time </a:t>
            </a:r>
            <a:r>
              <a:rPr lang="en-US" dirty="0"/>
              <a:t>web </a:t>
            </a:r>
            <a:r>
              <a:rPr lang="en-US" dirty="0" smtClean="0"/>
              <a:t>communication</a:t>
            </a:r>
          </a:p>
          <a:p>
            <a:r>
              <a:rPr lang="en-US" dirty="0" smtClean="0"/>
              <a:t>Multiple fallback </a:t>
            </a:r>
            <a:r>
              <a:rPr lang="en-US" dirty="0" smtClean="0"/>
              <a:t>protocols</a:t>
            </a:r>
          </a:p>
          <a:p>
            <a:r>
              <a:rPr lang="en-US" dirty="0" smtClean="0"/>
              <a:t>Used as browser link technology</a:t>
            </a:r>
            <a:endParaRPr lang="en-US" dirty="0" smtClean="0"/>
          </a:p>
          <a:p>
            <a:endParaRPr lang="en-US" dirty="0" smtClean="0"/>
          </a:p>
          <a:p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042101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27278" y="0"/>
            <a:ext cx="1371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326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It’s That Easy: Server</a:t>
            </a:r>
            <a:endParaRPr lang="uk-U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3514" y="980903"/>
            <a:ext cx="3527051" cy="5237018"/>
          </a:xfrm>
        </p:spPr>
        <p:txBody>
          <a:bodyPr/>
          <a:lstStyle/>
          <a:p>
            <a:r>
              <a:rPr lang="en-US" dirty="0"/>
              <a:t>OWIN </a:t>
            </a:r>
            <a:r>
              <a:rPr lang="en-US" dirty="0" smtClean="0"/>
              <a:t>integration</a:t>
            </a:r>
          </a:p>
          <a:p>
            <a:r>
              <a:rPr lang="en-US" dirty="0" smtClean="0"/>
              <a:t>Separate </a:t>
            </a:r>
            <a:r>
              <a:rPr lang="en-US" dirty="0" smtClean="0"/>
              <a:t>pipeline</a:t>
            </a:r>
          </a:p>
          <a:p>
            <a:r>
              <a:rPr lang="en-US" dirty="0" smtClean="0"/>
              <a:t>Multiple tweaking options</a:t>
            </a:r>
          </a:p>
          <a:p>
            <a:r>
              <a:rPr lang="en-US" dirty="0" smtClean="0"/>
              <a:t>Separate DI provider</a:t>
            </a:r>
            <a:endParaRPr lang="en-US" dirty="0" smtClean="0"/>
          </a:p>
          <a:p>
            <a:endParaRPr lang="uk-UA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8294" y="1586209"/>
            <a:ext cx="8625840" cy="3067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817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It’s That Easy: Hub</a:t>
            </a:r>
            <a:endParaRPr lang="uk-U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895243" y="964210"/>
            <a:ext cx="4296757" cy="5268452"/>
          </a:xfrm>
        </p:spPr>
        <p:txBody>
          <a:bodyPr/>
          <a:lstStyle/>
          <a:p>
            <a:r>
              <a:rPr lang="en-US" dirty="0" smtClean="0"/>
              <a:t>Custom hub has to inherit “Hub” class</a:t>
            </a:r>
          </a:p>
          <a:p>
            <a:r>
              <a:rPr lang="en-US" dirty="0" smtClean="0"/>
              <a:t>Access to connection context</a:t>
            </a:r>
          </a:p>
          <a:p>
            <a:r>
              <a:rPr lang="en-US" dirty="0" smtClean="0"/>
              <a:t>Groups management</a:t>
            </a:r>
          </a:p>
          <a:p>
            <a:r>
              <a:rPr lang="en-US" dirty="0" smtClean="0"/>
              <a:t>Events management</a:t>
            </a:r>
            <a:endParaRPr lang="uk-U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560" y="964210"/>
            <a:ext cx="7149532" cy="5735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06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It’s That Easy: Client</a:t>
            </a:r>
            <a:endParaRPr lang="uk-U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6560" y="1160923"/>
            <a:ext cx="4396510" cy="5268452"/>
          </a:xfrm>
        </p:spPr>
        <p:txBody>
          <a:bodyPr/>
          <a:lstStyle/>
          <a:p>
            <a:r>
              <a:rPr lang="en-US" dirty="0" smtClean="0"/>
              <a:t>Connection must be started and closed</a:t>
            </a:r>
            <a:endParaRPr lang="en-US" dirty="0"/>
          </a:p>
          <a:p>
            <a:r>
              <a:rPr lang="en-US" dirty="0" smtClean="0"/>
              <a:t>Configuration for multiple protocols</a:t>
            </a:r>
            <a:endParaRPr lang="en-US" dirty="0"/>
          </a:p>
          <a:p>
            <a:r>
              <a:rPr lang="en-US" dirty="0" smtClean="0"/>
              <a:t>At least one “event handler”</a:t>
            </a:r>
          </a:p>
        </p:txBody>
      </p:sp>
      <p:pic>
        <p:nvPicPr>
          <p:cNvPr id="5" name="Content Placehold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0750" y="1160923"/>
            <a:ext cx="6701991" cy="3469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250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14400" y="-1089479"/>
            <a:ext cx="14046558" cy="8779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164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Points of interest</a:t>
            </a:r>
            <a:endParaRPr lang="uk-U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02036" y="1313323"/>
            <a:ext cx="4979325" cy="5268452"/>
          </a:xfrm>
        </p:spPr>
        <p:txBody>
          <a:bodyPr/>
          <a:lstStyle/>
          <a:p>
            <a:r>
              <a:rPr lang="en-US" dirty="0" smtClean="0"/>
              <a:t>Connection management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568960" y="1313323"/>
            <a:ext cx="4396510" cy="52684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84" indent="-228584" algn="l" defTabSz="914332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accent4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750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accent4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2914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accent4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080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accent4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247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accent4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12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78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744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10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Hub Lifetime</a:t>
            </a:r>
          </a:p>
          <a:p>
            <a:pPr lvl="1"/>
            <a:r>
              <a:rPr lang="en-US" dirty="0" smtClean="0"/>
              <a:t>Per request scope</a:t>
            </a:r>
          </a:p>
          <a:p>
            <a:pPr lvl="1"/>
            <a:r>
              <a:rPr lang="en-US" dirty="0" smtClean="0"/>
              <a:t>No resources can be cached or saved in instance</a:t>
            </a:r>
            <a:r>
              <a:rPr lang="en-US" dirty="0" smtClean="0"/>
              <a:t>!</a:t>
            </a:r>
          </a:p>
          <a:p>
            <a:r>
              <a:rPr lang="en-US" dirty="0" smtClean="0"/>
              <a:t>Auto generated client</a:t>
            </a:r>
          </a:p>
          <a:p>
            <a:pPr lvl="1"/>
            <a:r>
              <a:rPr lang="en-US" dirty="0" smtClean="0"/>
              <a:t>Injects ASP.NET module</a:t>
            </a:r>
          </a:p>
          <a:p>
            <a:pPr lvl="1"/>
            <a:r>
              <a:rPr lang="en-US" dirty="0" smtClean="0"/>
              <a:t>Cannot be bundled or minified</a:t>
            </a:r>
            <a:endParaRPr lang="en-US" dirty="0" smtClean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4285" y="3112206"/>
            <a:ext cx="5551480" cy="158448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517" y="1909004"/>
            <a:ext cx="5373248" cy="1091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789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itle Slides Brand Panel">
  <a:themeElements>
    <a:clrScheme name="SoftServe Colors">
      <a:dk1>
        <a:srgbClr val="131515"/>
      </a:dk1>
      <a:lt1>
        <a:srgbClr val="FFFFFF"/>
      </a:lt1>
      <a:dk2>
        <a:srgbClr val="515D65"/>
      </a:dk2>
      <a:lt2>
        <a:srgbClr val="CBCECE"/>
      </a:lt2>
      <a:accent1>
        <a:srgbClr val="171B65"/>
      </a:accent1>
      <a:accent2>
        <a:srgbClr val="00B4D5"/>
      </a:accent2>
      <a:accent3>
        <a:srgbClr val="BED62F"/>
      </a:accent3>
      <a:accent4>
        <a:srgbClr val="CBCECE"/>
      </a:accent4>
      <a:accent5>
        <a:srgbClr val="F16522"/>
      </a:accent5>
      <a:accent6>
        <a:srgbClr val="515D65"/>
      </a:accent6>
      <a:hlink>
        <a:srgbClr val="00B4D5"/>
      </a:hlink>
      <a:folHlink>
        <a:srgbClr val="356A95"/>
      </a:folHlink>
    </a:clrScheme>
    <a:fontScheme name="s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Blank Slides with Logo">
  <a:themeElements>
    <a:clrScheme name="SoftServe Colors">
      <a:dk1>
        <a:srgbClr val="131515"/>
      </a:dk1>
      <a:lt1>
        <a:srgbClr val="FFFFFF"/>
      </a:lt1>
      <a:dk2>
        <a:srgbClr val="515D65"/>
      </a:dk2>
      <a:lt2>
        <a:srgbClr val="CBCECE"/>
      </a:lt2>
      <a:accent1>
        <a:srgbClr val="171B65"/>
      </a:accent1>
      <a:accent2>
        <a:srgbClr val="00B4D5"/>
      </a:accent2>
      <a:accent3>
        <a:srgbClr val="BED62F"/>
      </a:accent3>
      <a:accent4>
        <a:srgbClr val="CBCECE"/>
      </a:accent4>
      <a:accent5>
        <a:srgbClr val="F16522"/>
      </a:accent5>
      <a:accent6>
        <a:srgbClr val="515D65"/>
      </a:accent6>
      <a:hlink>
        <a:srgbClr val="00B4D5"/>
      </a:hlink>
      <a:folHlink>
        <a:srgbClr val="356A95"/>
      </a:folHlink>
    </a:clrScheme>
    <a:fontScheme name="s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Blank Slides without Logo">
  <a:themeElements>
    <a:clrScheme name="SoftServe Colors">
      <a:dk1>
        <a:srgbClr val="131515"/>
      </a:dk1>
      <a:lt1>
        <a:srgbClr val="FFFFFF"/>
      </a:lt1>
      <a:dk2>
        <a:srgbClr val="515D65"/>
      </a:dk2>
      <a:lt2>
        <a:srgbClr val="CBCECE"/>
      </a:lt2>
      <a:accent1>
        <a:srgbClr val="171B65"/>
      </a:accent1>
      <a:accent2>
        <a:srgbClr val="00B4D5"/>
      </a:accent2>
      <a:accent3>
        <a:srgbClr val="BED62F"/>
      </a:accent3>
      <a:accent4>
        <a:srgbClr val="CBCECE"/>
      </a:accent4>
      <a:accent5>
        <a:srgbClr val="F16522"/>
      </a:accent5>
      <a:accent6>
        <a:srgbClr val="515D65"/>
      </a:accent6>
      <a:hlink>
        <a:srgbClr val="00B4D5"/>
      </a:hlink>
      <a:folHlink>
        <a:srgbClr val="356A95"/>
      </a:folHlink>
    </a:clrScheme>
    <a:fontScheme name="s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Chapter Slides">
  <a:themeElements>
    <a:clrScheme name="SoftServe Colors">
      <a:dk1>
        <a:srgbClr val="131515"/>
      </a:dk1>
      <a:lt1>
        <a:srgbClr val="FFFFFF"/>
      </a:lt1>
      <a:dk2>
        <a:srgbClr val="515D65"/>
      </a:dk2>
      <a:lt2>
        <a:srgbClr val="CBCECE"/>
      </a:lt2>
      <a:accent1>
        <a:srgbClr val="171B65"/>
      </a:accent1>
      <a:accent2>
        <a:srgbClr val="00B4D5"/>
      </a:accent2>
      <a:accent3>
        <a:srgbClr val="BED62F"/>
      </a:accent3>
      <a:accent4>
        <a:srgbClr val="CBCECE"/>
      </a:accent4>
      <a:accent5>
        <a:srgbClr val="F16522"/>
      </a:accent5>
      <a:accent6>
        <a:srgbClr val="515D65"/>
      </a:accent6>
      <a:hlink>
        <a:srgbClr val="00B4D5"/>
      </a:hlink>
      <a:folHlink>
        <a:srgbClr val="356A95"/>
      </a:folHlink>
    </a:clrScheme>
    <a:fontScheme name="s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4612</TotalTime>
  <Words>206</Words>
  <Application>Microsoft Office PowerPoint</Application>
  <PresentationFormat>Widescreen</PresentationFormat>
  <Paragraphs>58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Tahoma</vt:lpstr>
      <vt:lpstr>Title Slides Brand Panel</vt:lpstr>
      <vt:lpstr>Blank Slides with Logo</vt:lpstr>
      <vt:lpstr>Blank Slides without Logo</vt:lpstr>
      <vt:lpstr>Chapter Slides</vt:lpstr>
      <vt:lpstr>A Take on SignalR</vt:lpstr>
      <vt:lpstr>Agenda</vt:lpstr>
      <vt:lpstr>Introduction</vt:lpstr>
      <vt:lpstr>PowerPoint Presentation</vt:lpstr>
      <vt:lpstr>It’s That Easy: Server</vt:lpstr>
      <vt:lpstr>It’s That Easy: Hub</vt:lpstr>
      <vt:lpstr>It’s That Easy: Client</vt:lpstr>
      <vt:lpstr>PowerPoint Presentation</vt:lpstr>
      <vt:lpstr>Points of interest</vt:lpstr>
      <vt:lpstr>Points of interest</vt:lpstr>
      <vt:lpstr>PowerPoint Presentation</vt:lpstr>
      <vt:lpstr>What’s the catch: .Net vs .Net Core</vt:lpstr>
      <vt:lpstr>What’s the catch: Miscellaneous</vt:lpstr>
      <vt:lpstr>PowerPoint Presentation</vt:lpstr>
      <vt:lpstr>Useful Links</vt:lpstr>
      <vt:lpstr>Thank You!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Andrew</dc:creator>
  <cp:lastModifiedBy>Христюк Юрий</cp:lastModifiedBy>
  <cp:revision>148</cp:revision>
  <dcterms:created xsi:type="dcterms:W3CDTF">2015-09-10T13:48:25Z</dcterms:created>
  <dcterms:modified xsi:type="dcterms:W3CDTF">2017-06-04T10:08:16Z</dcterms:modified>
</cp:coreProperties>
</file>